
<file path=[Content_Types].xml><?xml version="1.0" encoding="utf-8"?>
<Types xmlns="http://schemas.openxmlformats.org/package/2006/content-types">
  <Default Extension="jfif" ContentType="image/jpeg"/>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7" r:id="rId1"/>
    <p:sldMasterId id="2147483660" r:id="rId2"/>
  </p:sldMasterIdLst>
  <p:notesMasterIdLst>
    <p:notesMasterId r:id="rId38"/>
  </p:notesMasterIdLst>
  <p:handoutMasterIdLst>
    <p:handoutMasterId r:id="rId39"/>
  </p:handoutMasterIdLst>
  <p:sldIdLst>
    <p:sldId id="256" r:id="rId3"/>
    <p:sldId id="279" r:id="rId4"/>
    <p:sldId id="285" r:id="rId5"/>
    <p:sldId id="327" r:id="rId6"/>
    <p:sldId id="328" r:id="rId7"/>
    <p:sldId id="258" r:id="rId8"/>
    <p:sldId id="281" r:id="rId9"/>
    <p:sldId id="329" r:id="rId10"/>
    <p:sldId id="330" r:id="rId11"/>
    <p:sldId id="331" r:id="rId12"/>
    <p:sldId id="332" r:id="rId13"/>
    <p:sldId id="333" r:id="rId14"/>
    <p:sldId id="334" r:id="rId15"/>
    <p:sldId id="282" r:id="rId16"/>
    <p:sldId id="283" r:id="rId17"/>
    <p:sldId id="284" r:id="rId18"/>
    <p:sldId id="257" r:id="rId19"/>
    <p:sldId id="271" r:id="rId20"/>
    <p:sldId id="275" r:id="rId21"/>
    <p:sldId id="280" r:id="rId22"/>
    <p:sldId id="261" r:id="rId23"/>
    <p:sldId id="263" r:id="rId24"/>
    <p:sldId id="264" r:id="rId25"/>
    <p:sldId id="262" r:id="rId26"/>
    <p:sldId id="266" r:id="rId27"/>
    <p:sldId id="260" r:id="rId28"/>
    <p:sldId id="265" r:id="rId29"/>
    <p:sldId id="267" r:id="rId30"/>
    <p:sldId id="268" r:id="rId31"/>
    <p:sldId id="270" r:id="rId32"/>
    <p:sldId id="272" r:id="rId33"/>
    <p:sldId id="273" r:id="rId34"/>
    <p:sldId id="274" r:id="rId35"/>
    <p:sldId id="277" r:id="rId36"/>
    <p:sldId id="278" r:id="rId37"/>
  </p:sldIdLst>
  <p:sldSz cx="18288000" cy="10287000"/>
  <p:notesSz cx="6858000" cy="9144000"/>
  <p:defaultTex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p15:clr>
            <a:srgbClr val="A4A3A4"/>
          </p15:clr>
        </p15:guide>
        <p15:guide id="2" pos="57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FF"/>
    <a:srgbClr val="F26B36"/>
    <a:srgbClr val="FF6600"/>
    <a:srgbClr val="0066FF"/>
    <a:srgbClr val="6666FF"/>
    <a:srgbClr val="6600CC"/>
    <a:srgbClr val="9999FF"/>
    <a:srgbClr val="6699FF"/>
    <a:srgbClr val="003399"/>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46" d="100"/>
          <a:sy n="46" d="100"/>
        </p:scale>
        <p:origin x="738" y="54"/>
      </p:cViewPr>
      <p:guideLst>
        <p:guide orient="horz" pos="3240"/>
        <p:guide pos="576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9" d="100"/>
          <a:sy n="89" d="100"/>
        </p:scale>
        <p:origin x="2982"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dummy</c:v>
                </c:pt>
              </c:strCache>
            </c:strRef>
          </c:tx>
          <c:spPr>
            <a:solidFill>
              <a:srgbClr val="0066FF"/>
            </a:solidFill>
          </c:spPr>
          <c:dPt>
            <c:idx val="0"/>
            <c:bubble3D val="0"/>
            <c:spPr>
              <a:solidFill>
                <a:srgbClr val="0099FF"/>
              </a:solidFill>
              <a:ln w="19050">
                <a:solidFill>
                  <a:schemeClr val="lt1"/>
                </a:solidFill>
              </a:ln>
              <a:effectLst/>
            </c:spPr>
            <c:extLst>
              <c:ext xmlns:c16="http://schemas.microsoft.com/office/drawing/2014/chart" uri="{C3380CC4-5D6E-409C-BE32-E72D297353CC}">
                <c16:uniqueId val="{00000000-D276-4CC2-AFF6-52A18C4873C0}"/>
              </c:ext>
            </c:extLst>
          </c:dPt>
          <c:dPt>
            <c:idx val="1"/>
            <c:bubble3D val="0"/>
            <c:spPr>
              <a:solidFill>
                <a:srgbClr val="0066FF"/>
              </a:solidFill>
              <a:ln w="19050">
                <a:solidFill>
                  <a:schemeClr val="lt1"/>
                </a:solidFill>
              </a:ln>
              <a:effectLst/>
            </c:spPr>
            <c:extLst>
              <c:ext xmlns:c16="http://schemas.microsoft.com/office/drawing/2014/chart" uri="{C3380CC4-5D6E-409C-BE32-E72D297353CC}">
                <c16:uniqueId val="{00000001-D276-4CC2-AFF6-52A18C4873C0}"/>
              </c:ext>
            </c:extLst>
          </c:dPt>
          <c:dPt>
            <c:idx val="2"/>
            <c:bubble3D val="0"/>
            <c:spPr>
              <a:solidFill>
                <a:schemeClr val="tx1">
                  <a:lumMod val="75000"/>
                  <a:lumOff val="25000"/>
                </a:schemeClr>
              </a:solidFill>
              <a:ln w="19050">
                <a:solidFill>
                  <a:schemeClr val="lt1"/>
                </a:solidFill>
              </a:ln>
              <a:effectLst/>
            </c:spPr>
            <c:extLst>
              <c:ext xmlns:c16="http://schemas.microsoft.com/office/drawing/2014/chart" uri="{C3380CC4-5D6E-409C-BE32-E72D297353CC}">
                <c16:uniqueId val="{00000002-D276-4CC2-AFF6-52A18C4873C0}"/>
              </c:ext>
            </c:extLst>
          </c:dPt>
          <c:dPt>
            <c:idx val="3"/>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3-D276-4CC2-AFF6-52A18C4873C0}"/>
              </c:ext>
            </c:extLst>
          </c:dPt>
          <c:dLbls>
            <c:dLbl>
              <c:idx val="0"/>
              <c:tx>
                <c:rich>
                  <a:bodyPr/>
                  <a:lstStyle/>
                  <a:p>
                    <a:r>
                      <a:rPr lang="en-US"/>
                      <a:t>Price</a:t>
                    </a:r>
                  </a:p>
                </c:rich>
              </c:tx>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276-4CC2-AFF6-52A18C4873C0}"/>
                </c:ext>
              </c:extLst>
            </c:dLbl>
            <c:dLbl>
              <c:idx val="1"/>
              <c:layout>
                <c:manualLayout>
                  <c:x val="1.8628231850809862E-2"/>
                  <c:y val="-1.8629209736415842E-2"/>
                </c:manualLayout>
              </c:layout>
              <c:tx>
                <c:rich>
                  <a:bodyPr/>
                  <a:lstStyle/>
                  <a:p>
                    <a:r>
                      <a:rPr lang="en-US" sz="1800" dirty="0"/>
                      <a:t>Promotion</a:t>
                    </a:r>
                    <a:endParaRPr lang="en-US" sz="2400"/>
                  </a:p>
                </c:rich>
              </c:tx>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276-4CC2-AFF6-52A18C4873C0}"/>
                </c:ext>
              </c:extLst>
            </c:dLbl>
            <c:dLbl>
              <c:idx val="2"/>
              <c:tx>
                <c:rich>
                  <a:bodyPr/>
                  <a:lstStyle/>
                  <a:p>
                    <a:r>
                      <a:rPr lang="en-US"/>
                      <a:t>Place</a:t>
                    </a:r>
                  </a:p>
                </c:rich>
              </c:tx>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276-4CC2-AFF6-52A18C4873C0}"/>
                </c:ext>
              </c:extLst>
            </c:dLbl>
            <c:dLbl>
              <c:idx val="3"/>
              <c:tx>
                <c:rich>
                  <a:bodyPr/>
                  <a:lstStyle/>
                  <a:p>
                    <a:r>
                      <a:rPr lang="en-US"/>
                      <a:t>Product</a:t>
                    </a:r>
                  </a:p>
                </c:rich>
              </c:tx>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276-4CC2-AFF6-52A18C4873C0}"/>
                </c:ext>
              </c:extLst>
            </c:dLbl>
            <c:spPr>
              <a:noFill/>
              <a:ln>
                <a:noFill/>
              </a:ln>
              <a:effectLst/>
            </c:spPr>
            <c:txPr>
              <a:bodyPr rot="0" spcFirstLastPara="1" vertOverflow="ellipsis" vert="horz" wrap="square" lIns="38100" tIns="19050" rIns="38100" bIns="19050" anchor="ctr" anchorCtr="1">
                <a:spAutoFit/>
              </a:bodyPr>
              <a:lstStyle/>
              <a:p>
                <a:pPr>
                  <a:defRPr lang="ja-JP" sz="2400" b="0" i="0" u="none" strike="noStrike" kern="12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pPr>
                <a:endParaRPr lang="fr-FR"/>
              </a:p>
            </c:txPr>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Reborn</c:v>
                </c:pt>
                <c:pt idx="1">
                  <c:v>Reinforce</c:v>
                </c:pt>
                <c:pt idx="2">
                  <c:v>Reunite</c:v>
                </c:pt>
                <c:pt idx="3">
                  <c:v>Reality</c:v>
                </c:pt>
              </c:strCache>
            </c:strRef>
          </c:cat>
          <c:val>
            <c:numRef>
              <c:f>Sheet1!$B$2:$B$5</c:f>
              <c:numCache>
                <c:formatCode>General</c:formatCode>
                <c:ptCount val="4"/>
                <c:pt idx="0">
                  <c:v>1</c:v>
                </c:pt>
                <c:pt idx="1">
                  <c:v>1</c:v>
                </c:pt>
                <c:pt idx="2">
                  <c:v>1</c:v>
                </c:pt>
                <c:pt idx="3">
                  <c:v>1</c:v>
                </c:pt>
              </c:numCache>
            </c:numRef>
          </c:val>
          <c:extLst>
            <c:ext xmlns:c16="http://schemas.microsoft.com/office/drawing/2014/chart" uri="{C3380CC4-5D6E-409C-BE32-E72D297353CC}">
              <c16:uniqueId val="{00000004-D276-4CC2-AFF6-52A18C4873C0}"/>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zero"/>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82%</c:v>
                </c:pt>
              </c:strCache>
            </c:strRef>
          </c:tx>
          <c:spPr>
            <a:solidFill>
              <a:srgbClr val="0099FF"/>
            </a:solidFill>
          </c:spPr>
          <c:dPt>
            <c:idx val="0"/>
            <c:bubble3D val="0"/>
            <c:spPr>
              <a:solidFill>
                <a:srgbClr val="0099FF"/>
              </a:solidFill>
              <a:ln w="19050">
                <a:solidFill>
                  <a:schemeClr val="lt1"/>
                </a:solidFill>
              </a:ln>
              <a:effectLst/>
            </c:spPr>
            <c:extLst>
              <c:ext xmlns:c16="http://schemas.microsoft.com/office/drawing/2014/chart" uri="{C3380CC4-5D6E-409C-BE32-E72D297353CC}">
                <c16:uniqueId val="{00000000-B1C4-46CF-BB4D-C6E6D5C68870}"/>
              </c:ext>
            </c:extLst>
          </c:dPt>
          <c:dPt>
            <c:idx val="1"/>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1-B1C4-46CF-BB4D-C6E6D5C68870}"/>
              </c:ext>
            </c:extLst>
          </c:dPt>
          <c:cat>
            <c:strRef>
              <c:f>Sheet1!$A$2:$A$3</c:f>
              <c:strCache>
                <c:ptCount val="2"/>
                <c:pt idx="0">
                  <c:v>Positive</c:v>
                </c:pt>
                <c:pt idx="1">
                  <c:v>Negative</c:v>
                </c:pt>
              </c:strCache>
            </c:strRef>
          </c:cat>
          <c:val>
            <c:numRef>
              <c:f>Sheet1!$B$2:$B$3</c:f>
              <c:numCache>
                <c:formatCode>0%</c:formatCode>
                <c:ptCount val="2"/>
                <c:pt idx="0">
                  <c:v>0.82000000000000051</c:v>
                </c:pt>
                <c:pt idx="1">
                  <c:v>0.18000000000000013</c:v>
                </c:pt>
              </c:numCache>
            </c:numRef>
          </c:val>
          <c:extLst>
            <c:ext xmlns:c16="http://schemas.microsoft.com/office/drawing/2014/chart" uri="{C3380CC4-5D6E-409C-BE32-E72D297353CC}">
              <c16:uniqueId val="{00000002-B1C4-46CF-BB4D-C6E6D5C68870}"/>
            </c:ext>
          </c:extLst>
        </c:ser>
        <c:dLbls>
          <c:showLegendKey val="0"/>
          <c:showVal val="0"/>
          <c:showCatName val="0"/>
          <c:showSerName val="0"/>
          <c:showPercent val="0"/>
          <c:showBubbleSize val="0"/>
          <c:showLeaderLines val="1"/>
        </c:dLbls>
        <c:firstSliceAng val="0"/>
        <c:holeSize val="55"/>
      </c:doughnutChart>
      <c:spPr>
        <a:noFill/>
        <a:ln>
          <a:noFill/>
        </a:ln>
        <a:effectLst/>
      </c:spPr>
    </c:plotArea>
    <c:plotVisOnly val="1"/>
    <c:dispBlanksAs val="zero"/>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82%</c:v>
                </c:pt>
              </c:strCache>
            </c:strRef>
          </c:tx>
          <c:spPr>
            <a:solidFill>
              <a:srgbClr val="0099FF"/>
            </a:solidFill>
          </c:spPr>
          <c:dPt>
            <c:idx val="0"/>
            <c:bubble3D val="0"/>
            <c:spPr>
              <a:solidFill>
                <a:srgbClr val="0099FF"/>
              </a:solidFill>
              <a:ln w="19050">
                <a:solidFill>
                  <a:schemeClr val="lt1"/>
                </a:solidFill>
              </a:ln>
              <a:effectLst/>
            </c:spPr>
            <c:extLst>
              <c:ext xmlns:c16="http://schemas.microsoft.com/office/drawing/2014/chart" uri="{C3380CC4-5D6E-409C-BE32-E72D297353CC}">
                <c16:uniqueId val="{00000000-EEA6-492E-9B0C-A3FCF66744F4}"/>
              </c:ext>
            </c:extLst>
          </c:dPt>
          <c:dPt>
            <c:idx val="1"/>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1-EEA6-492E-9B0C-A3FCF66744F4}"/>
              </c:ext>
            </c:extLst>
          </c:dPt>
          <c:cat>
            <c:strRef>
              <c:f>Sheet1!$A$2:$A$3</c:f>
              <c:strCache>
                <c:ptCount val="2"/>
                <c:pt idx="0">
                  <c:v>Positive</c:v>
                </c:pt>
                <c:pt idx="1">
                  <c:v>Negative</c:v>
                </c:pt>
              </c:strCache>
            </c:strRef>
          </c:cat>
          <c:val>
            <c:numRef>
              <c:f>Sheet1!$B$2:$B$3</c:f>
              <c:numCache>
                <c:formatCode>0%</c:formatCode>
                <c:ptCount val="2"/>
                <c:pt idx="0">
                  <c:v>0.99</c:v>
                </c:pt>
                <c:pt idx="1">
                  <c:v>1.0000000000000005E-2</c:v>
                </c:pt>
              </c:numCache>
            </c:numRef>
          </c:val>
          <c:extLst>
            <c:ext xmlns:c16="http://schemas.microsoft.com/office/drawing/2014/chart" uri="{C3380CC4-5D6E-409C-BE32-E72D297353CC}">
              <c16:uniqueId val="{00000002-EEA6-492E-9B0C-A3FCF66744F4}"/>
            </c:ext>
          </c:extLst>
        </c:ser>
        <c:dLbls>
          <c:showLegendKey val="0"/>
          <c:showVal val="0"/>
          <c:showCatName val="0"/>
          <c:showSerName val="0"/>
          <c:showPercent val="0"/>
          <c:showBubbleSize val="0"/>
          <c:showLeaderLines val="1"/>
        </c:dLbls>
        <c:firstSliceAng val="0"/>
        <c:holeSize val="55"/>
      </c:doughnutChart>
      <c:spPr>
        <a:noFill/>
        <a:ln>
          <a:noFill/>
        </a:ln>
        <a:effectLst/>
      </c:spPr>
    </c:plotArea>
    <c:plotVisOnly val="1"/>
    <c:dispBlanksAs val="zero"/>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82%</c:v>
                </c:pt>
              </c:strCache>
            </c:strRef>
          </c:tx>
          <c:spPr>
            <a:solidFill>
              <a:srgbClr val="0099FF"/>
            </a:solidFill>
          </c:spPr>
          <c:dPt>
            <c:idx val="0"/>
            <c:bubble3D val="0"/>
            <c:spPr>
              <a:solidFill>
                <a:srgbClr val="0099FF"/>
              </a:solidFill>
              <a:ln w="19050">
                <a:solidFill>
                  <a:schemeClr val="lt1"/>
                </a:solidFill>
              </a:ln>
              <a:effectLst/>
            </c:spPr>
            <c:extLst>
              <c:ext xmlns:c16="http://schemas.microsoft.com/office/drawing/2014/chart" uri="{C3380CC4-5D6E-409C-BE32-E72D297353CC}">
                <c16:uniqueId val="{00000000-1955-453E-A401-5D184FD34691}"/>
              </c:ext>
            </c:extLst>
          </c:dPt>
          <c:dPt>
            <c:idx val="1"/>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1-1955-453E-A401-5D184FD34691}"/>
              </c:ext>
            </c:extLst>
          </c:dPt>
          <c:cat>
            <c:strRef>
              <c:f>Sheet1!$A$2:$A$3</c:f>
              <c:strCache>
                <c:ptCount val="2"/>
                <c:pt idx="0">
                  <c:v>Positive</c:v>
                </c:pt>
                <c:pt idx="1">
                  <c:v>Negative</c:v>
                </c:pt>
              </c:strCache>
            </c:strRef>
          </c:cat>
          <c:val>
            <c:numRef>
              <c:f>Sheet1!$B$2:$B$3</c:f>
              <c:numCache>
                <c:formatCode>0%</c:formatCode>
                <c:ptCount val="2"/>
                <c:pt idx="0">
                  <c:v>0.76000000000000056</c:v>
                </c:pt>
                <c:pt idx="1">
                  <c:v>0.24000000000000013</c:v>
                </c:pt>
              </c:numCache>
            </c:numRef>
          </c:val>
          <c:extLst>
            <c:ext xmlns:c16="http://schemas.microsoft.com/office/drawing/2014/chart" uri="{C3380CC4-5D6E-409C-BE32-E72D297353CC}">
              <c16:uniqueId val="{00000002-1955-453E-A401-5D184FD34691}"/>
            </c:ext>
          </c:extLst>
        </c:ser>
        <c:dLbls>
          <c:showLegendKey val="0"/>
          <c:showVal val="0"/>
          <c:showCatName val="0"/>
          <c:showSerName val="0"/>
          <c:showPercent val="0"/>
          <c:showBubbleSize val="0"/>
          <c:showLeaderLines val="1"/>
        </c:dLbls>
        <c:firstSliceAng val="0"/>
        <c:holeSize val="55"/>
      </c:doughnutChart>
      <c:spPr>
        <a:noFill/>
        <a:ln>
          <a:noFill/>
        </a:ln>
        <a:effectLst/>
      </c:spPr>
    </c:plotArea>
    <c:plotVisOnly val="1"/>
    <c:dispBlanksAs val="zero"/>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Dummy</c:v>
                </c:pt>
              </c:strCache>
            </c:strRef>
          </c:tx>
          <c:spPr>
            <a:solidFill>
              <a:srgbClr val="0099FF"/>
            </a:solidFill>
            <a:ln>
              <a:noFill/>
            </a:ln>
            <a:effectLst/>
          </c:spPr>
          <c:invertIfNegative val="0"/>
          <c:dPt>
            <c:idx val="0"/>
            <c:invertIfNegative val="0"/>
            <c:bubble3D val="0"/>
            <c:spPr>
              <a:solidFill>
                <a:srgbClr val="0066FF"/>
              </a:solidFill>
              <a:ln>
                <a:noFill/>
              </a:ln>
              <a:effectLst/>
            </c:spPr>
            <c:extLst>
              <c:ext xmlns:c16="http://schemas.microsoft.com/office/drawing/2014/chart" uri="{C3380CC4-5D6E-409C-BE32-E72D297353CC}">
                <c16:uniqueId val="{00000000-D075-479A-AA7D-EB977F2A76BF}"/>
              </c:ext>
            </c:extLst>
          </c:dPt>
          <c:dPt>
            <c:idx val="4"/>
            <c:invertIfNegative val="0"/>
            <c:bubble3D val="0"/>
            <c:spPr>
              <a:solidFill>
                <a:schemeClr val="tx1">
                  <a:lumMod val="75000"/>
                  <a:lumOff val="25000"/>
                </a:schemeClr>
              </a:solidFill>
              <a:ln>
                <a:noFill/>
              </a:ln>
              <a:effectLst/>
            </c:spPr>
            <c:extLst>
              <c:ext xmlns:c16="http://schemas.microsoft.com/office/drawing/2014/chart" uri="{C3380CC4-5D6E-409C-BE32-E72D297353CC}">
                <c16:uniqueId val="{00000001-D075-479A-AA7D-EB977F2A76BF}"/>
              </c:ext>
            </c:extLst>
          </c:dPt>
          <c:cat>
            <c:strRef>
              <c:f>Sheet1!$A$2:$A$7</c:f>
              <c:strCache>
                <c:ptCount val="6"/>
                <c:pt idx="0">
                  <c:v>Tokyo</c:v>
                </c:pt>
                <c:pt idx="1">
                  <c:v>Paris</c:v>
                </c:pt>
                <c:pt idx="2">
                  <c:v>New York</c:v>
                </c:pt>
                <c:pt idx="3">
                  <c:v>Moscow</c:v>
                </c:pt>
                <c:pt idx="4">
                  <c:v>London</c:v>
                </c:pt>
                <c:pt idx="5">
                  <c:v>Sydney</c:v>
                </c:pt>
              </c:strCache>
            </c:strRef>
          </c:cat>
          <c:val>
            <c:numRef>
              <c:f>Sheet1!$B$2:$B$7</c:f>
              <c:numCache>
                <c:formatCode>0%</c:formatCode>
                <c:ptCount val="6"/>
                <c:pt idx="0">
                  <c:v>0.99</c:v>
                </c:pt>
                <c:pt idx="1">
                  <c:v>0.77000000000000068</c:v>
                </c:pt>
                <c:pt idx="2">
                  <c:v>0.6500000000000008</c:v>
                </c:pt>
                <c:pt idx="3">
                  <c:v>0.8</c:v>
                </c:pt>
                <c:pt idx="4">
                  <c:v>0.56000000000000005</c:v>
                </c:pt>
                <c:pt idx="5">
                  <c:v>0.83000000000000052</c:v>
                </c:pt>
              </c:numCache>
            </c:numRef>
          </c:val>
          <c:extLst>
            <c:ext xmlns:c16="http://schemas.microsoft.com/office/drawing/2014/chart" uri="{C3380CC4-5D6E-409C-BE32-E72D297353CC}">
              <c16:uniqueId val="{00000002-D075-479A-AA7D-EB977F2A76BF}"/>
            </c:ext>
          </c:extLst>
        </c:ser>
        <c:dLbls>
          <c:showLegendKey val="0"/>
          <c:showVal val="0"/>
          <c:showCatName val="0"/>
          <c:showSerName val="0"/>
          <c:showPercent val="0"/>
          <c:showBubbleSize val="0"/>
        </c:dLbls>
        <c:gapWidth val="60"/>
        <c:axId val="123547008"/>
        <c:axId val="123548800"/>
      </c:barChart>
      <c:catAx>
        <c:axId val="12354700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20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fr-FR"/>
          </a:p>
        </c:txPr>
        <c:crossAx val="123548800"/>
        <c:crosses val="autoZero"/>
        <c:auto val="1"/>
        <c:lblAlgn val="ctr"/>
        <c:lblOffset val="100"/>
        <c:noMultiLvlLbl val="0"/>
      </c:catAx>
      <c:valAx>
        <c:axId val="123548800"/>
        <c:scaling>
          <c:orientation val="minMax"/>
          <c:max val="1"/>
        </c:scaling>
        <c:delete val="0"/>
        <c:axPos val="b"/>
        <c:majorGridlines>
          <c:spPr>
            <a:ln w="9525" cap="flat" cmpd="sng" algn="ctr">
              <a:solidFill>
                <a:schemeClr val="tx1">
                  <a:lumMod val="15000"/>
                  <a:lumOff val="85000"/>
                </a:schemeClr>
              </a:solidFill>
              <a:prstDash val="dash"/>
              <a:round/>
            </a:ln>
            <a:effectLst/>
          </c:spPr>
        </c:majorGridlines>
        <c:numFmt formatCode="0%" sourceLinked="1"/>
        <c:majorTickMark val="none"/>
        <c:minorTickMark val="none"/>
        <c:tickLblPos val="low"/>
        <c:spPr>
          <a:noFill/>
          <a:ln>
            <a:noFill/>
          </a:ln>
          <a:effectLst/>
        </c:spPr>
        <c:txPr>
          <a:bodyPr rot="-60000000" spcFirstLastPara="1" vertOverflow="ellipsis" vert="horz" wrap="square" anchor="t" anchorCtr="1"/>
          <a:lstStyle/>
          <a:p>
            <a:pPr>
              <a:defRPr lang="ja-JP" sz="18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fr-FR"/>
          </a:p>
        </c:txPr>
        <c:crossAx val="12354700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Male</c:v>
                </c:pt>
              </c:strCache>
            </c:strRef>
          </c:tx>
          <c:spPr>
            <a:solidFill>
              <a:srgbClr val="0066FF"/>
            </a:solidFill>
            <a:ln>
              <a:noFill/>
            </a:ln>
            <a:effectLst/>
          </c:spPr>
          <c:invertIfNegative val="0"/>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77</c:v>
                </c:pt>
                <c:pt idx="1">
                  <c:v>65</c:v>
                </c:pt>
                <c:pt idx="2">
                  <c:v>54</c:v>
                </c:pt>
                <c:pt idx="3">
                  <c:v>36</c:v>
                </c:pt>
                <c:pt idx="4">
                  <c:v>21</c:v>
                </c:pt>
                <c:pt idx="5">
                  <c:v>40</c:v>
                </c:pt>
                <c:pt idx="6">
                  <c:v>56</c:v>
                </c:pt>
                <c:pt idx="7">
                  <c:v>70</c:v>
                </c:pt>
                <c:pt idx="8">
                  <c:v>30</c:v>
                </c:pt>
                <c:pt idx="9">
                  <c:v>56</c:v>
                </c:pt>
                <c:pt idx="10">
                  <c:v>77</c:v>
                </c:pt>
                <c:pt idx="11">
                  <c:v>77</c:v>
                </c:pt>
              </c:numCache>
            </c:numRef>
          </c:val>
          <c:extLst>
            <c:ext xmlns:c16="http://schemas.microsoft.com/office/drawing/2014/chart" uri="{C3380CC4-5D6E-409C-BE32-E72D297353CC}">
              <c16:uniqueId val="{00000000-9F3C-4AED-A572-8C2A45277DA8}"/>
            </c:ext>
          </c:extLst>
        </c:ser>
        <c:ser>
          <c:idx val="1"/>
          <c:order val="1"/>
          <c:tx>
            <c:strRef>
              <c:f>Sheet1!$C$1</c:f>
              <c:strCache>
                <c:ptCount val="1"/>
                <c:pt idx="0">
                  <c:v>Female</c:v>
                </c:pt>
              </c:strCache>
            </c:strRef>
          </c:tx>
          <c:spPr>
            <a:solidFill>
              <a:srgbClr val="0099FF"/>
            </a:solidFill>
            <a:ln>
              <a:noFill/>
            </a:ln>
            <a:effectLst/>
          </c:spPr>
          <c:invertIfNegative val="0"/>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20</c:v>
                </c:pt>
                <c:pt idx="1">
                  <c:v>30</c:v>
                </c:pt>
                <c:pt idx="2">
                  <c:v>56</c:v>
                </c:pt>
                <c:pt idx="3">
                  <c:v>45</c:v>
                </c:pt>
                <c:pt idx="4">
                  <c:v>25</c:v>
                </c:pt>
                <c:pt idx="5">
                  <c:v>56</c:v>
                </c:pt>
                <c:pt idx="6">
                  <c:v>32</c:v>
                </c:pt>
                <c:pt idx="7">
                  <c:v>69</c:v>
                </c:pt>
                <c:pt idx="8">
                  <c:v>70</c:v>
                </c:pt>
                <c:pt idx="9">
                  <c:v>86</c:v>
                </c:pt>
                <c:pt idx="10">
                  <c:v>94</c:v>
                </c:pt>
                <c:pt idx="11">
                  <c:v>93</c:v>
                </c:pt>
              </c:numCache>
            </c:numRef>
          </c:val>
          <c:extLst>
            <c:ext xmlns:c16="http://schemas.microsoft.com/office/drawing/2014/chart" uri="{C3380CC4-5D6E-409C-BE32-E72D297353CC}">
              <c16:uniqueId val="{00000001-9F3C-4AED-A572-8C2A45277DA8}"/>
            </c:ext>
          </c:extLst>
        </c:ser>
        <c:dLbls>
          <c:showLegendKey val="0"/>
          <c:showVal val="0"/>
          <c:showCatName val="0"/>
          <c:showSerName val="0"/>
          <c:showPercent val="0"/>
          <c:showBubbleSize val="0"/>
        </c:dLbls>
        <c:gapWidth val="98"/>
        <c:overlap val="-27"/>
        <c:axId val="125553664"/>
        <c:axId val="125440768"/>
      </c:barChart>
      <c:lineChart>
        <c:grouping val="standard"/>
        <c:varyColors val="0"/>
        <c:ser>
          <c:idx val="2"/>
          <c:order val="2"/>
          <c:tx>
            <c:strRef>
              <c:f>Sheet1!$D$1</c:f>
              <c:strCache>
                <c:ptCount val="1"/>
                <c:pt idx="0">
                  <c:v>Sales</c:v>
                </c:pt>
              </c:strCache>
            </c:strRef>
          </c:tx>
          <c:spPr>
            <a:ln w="60325" cap="rnd">
              <a:solidFill>
                <a:schemeClr val="tx1">
                  <a:lumMod val="75000"/>
                  <a:lumOff val="25000"/>
                </a:schemeClr>
              </a:solidFill>
              <a:round/>
            </a:ln>
            <a:effectLst/>
          </c:spPr>
          <c:marker>
            <c:symbol val="circle"/>
            <c:size val="12"/>
            <c:spPr>
              <a:solidFill>
                <a:schemeClr val="bg1"/>
              </a:solidFill>
              <a:ln w="50800">
                <a:solidFill>
                  <a:schemeClr val="tx1">
                    <a:lumMod val="75000"/>
                    <a:lumOff val="25000"/>
                  </a:schemeClr>
                </a:solidFill>
              </a:ln>
              <a:effectLst/>
            </c:spPr>
          </c:marke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Sheet1!$D$2:$D$13</c:f>
              <c:numCache>
                <c:formatCode>General</c:formatCode>
                <c:ptCount val="12"/>
                <c:pt idx="0">
                  <c:v>65</c:v>
                </c:pt>
                <c:pt idx="1">
                  <c:v>56</c:v>
                </c:pt>
                <c:pt idx="2">
                  <c:v>58</c:v>
                </c:pt>
                <c:pt idx="3">
                  <c:v>36</c:v>
                </c:pt>
                <c:pt idx="4">
                  <c:v>23</c:v>
                </c:pt>
                <c:pt idx="5">
                  <c:v>46</c:v>
                </c:pt>
                <c:pt idx="6">
                  <c:v>50</c:v>
                </c:pt>
                <c:pt idx="7">
                  <c:v>65</c:v>
                </c:pt>
                <c:pt idx="8">
                  <c:v>74</c:v>
                </c:pt>
                <c:pt idx="9">
                  <c:v>84</c:v>
                </c:pt>
                <c:pt idx="10">
                  <c:v>89</c:v>
                </c:pt>
                <c:pt idx="11">
                  <c:v>95</c:v>
                </c:pt>
              </c:numCache>
            </c:numRef>
          </c:val>
          <c:smooth val="0"/>
          <c:extLst>
            <c:ext xmlns:c16="http://schemas.microsoft.com/office/drawing/2014/chart" uri="{C3380CC4-5D6E-409C-BE32-E72D297353CC}">
              <c16:uniqueId val="{00000002-9F3C-4AED-A572-8C2A45277DA8}"/>
            </c:ext>
          </c:extLst>
        </c:ser>
        <c:dLbls>
          <c:showLegendKey val="0"/>
          <c:showVal val="0"/>
          <c:showCatName val="0"/>
          <c:showSerName val="0"/>
          <c:showPercent val="0"/>
          <c:showBubbleSize val="0"/>
        </c:dLbls>
        <c:marker val="1"/>
        <c:smooth val="0"/>
        <c:axId val="125553664"/>
        <c:axId val="125440768"/>
      </c:lineChart>
      <c:catAx>
        <c:axId val="125553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18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fr-FR"/>
          </a:p>
        </c:txPr>
        <c:crossAx val="125440768"/>
        <c:crosses val="autoZero"/>
        <c:auto val="1"/>
        <c:lblAlgn val="ctr"/>
        <c:lblOffset val="100"/>
        <c:noMultiLvlLbl val="0"/>
      </c:catAx>
      <c:valAx>
        <c:axId val="1254407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20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fr-FR"/>
          </a:p>
        </c:txPr>
        <c:crossAx val="12555366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lang="ja-JP" sz="18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fr-FR"/>
        </a:p>
      </c:txPr>
    </c:legend>
    <c:plotVisOnly val="1"/>
    <c:dispBlanksAs val="gap"/>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DB6074-3ABC-45E1-B916-FEC97060DD13}" type="datetimeFigureOut">
              <a:rPr lang="en-US" smtClean="0"/>
              <a:pPr/>
              <a:t>12/28/2018</a:t>
            </a:fld>
            <a:endParaRPr lang="en-US"/>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01DD687-6233-47B9-B4B4-25AECA70699E}" type="slidenum">
              <a:rPr lang="en-US" smtClean="0"/>
              <a:pPr/>
              <a:t>‹#›</a:t>
            </a:fld>
            <a:endParaRPr lang="en-US"/>
          </a:p>
        </p:txBody>
      </p:sp>
    </p:spTree>
    <p:extLst>
      <p:ext uri="{BB962C8B-B14F-4D97-AF65-F5344CB8AC3E}">
        <p14:creationId xmlns:p14="http://schemas.microsoft.com/office/powerpoint/2010/main" val="41508695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D09915-3BD3-4C61-BDA5-20689B9856F8}" type="datetimeFigureOut">
              <a:rPr lang="en-US" smtClean="0"/>
              <a:pPr/>
              <a:t>12/28/2018</a:t>
            </a:fld>
            <a:endParaRPr 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129B96-90C9-4C4A-9463-7040911BA0B2}" type="slidenum">
              <a:rPr lang="en-US" smtClean="0"/>
              <a:pPr/>
              <a:t>‹#›</a:t>
            </a:fld>
            <a:endParaRPr lang="en-US"/>
          </a:p>
        </p:txBody>
      </p:sp>
    </p:spTree>
    <p:extLst>
      <p:ext uri="{BB962C8B-B14F-4D97-AF65-F5344CB8AC3E}">
        <p14:creationId xmlns:p14="http://schemas.microsoft.com/office/powerpoint/2010/main" val="3614989699"/>
      </p:ext>
    </p:extLst>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dirty="0"/>
              <a:t>Hello and welcome to our presentation of our company </a:t>
            </a:r>
            <a:r>
              <a:rPr lang="en-US" dirty="0" err="1"/>
              <a:t>taketaxi</a:t>
            </a:r>
            <a:r>
              <a:rPr lang="en-US" dirty="0"/>
              <a:t>, this presentation is prepared by flan and </a:t>
            </a:r>
            <a:r>
              <a:rPr lang="en-US" dirty="0" err="1"/>
              <a:t>fertlan</a:t>
            </a:r>
            <a:r>
              <a:rPr lang="en-US" dirty="0"/>
              <a:t> and </a:t>
            </a:r>
            <a:r>
              <a:rPr lang="en-US" dirty="0" err="1"/>
              <a:t>diriged</a:t>
            </a:r>
            <a:r>
              <a:rPr lang="en-US" dirty="0"/>
              <a:t> by </a:t>
            </a:r>
            <a:r>
              <a:rPr lang="en-US" dirty="0" err="1"/>
              <a:t>foulan</a:t>
            </a:r>
            <a:r>
              <a:rPr lang="en-US" dirty="0"/>
              <a:t>. </a:t>
            </a:r>
          </a:p>
        </p:txBody>
      </p:sp>
      <p:sp>
        <p:nvSpPr>
          <p:cNvPr id="4" name="スライド番号プレースホルダー 3"/>
          <p:cNvSpPr>
            <a:spLocks noGrp="1"/>
          </p:cNvSpPr>
          <p:nvPr>
            <p:ph type="sldNum" sz="quarter" idx="10"/>
          </p:nvPr>
        </p:nvSpPr>
        <p:spPr/>
        <p:txBody>
          <a:bodyPr/>
          <a:lstStyle/>
          <a:p>
            <a:fld id="{D8129B96-90C9-4C4A-9463-7040911BA0B2}" type="slidenum">
              <a:rPr lang="en-US" smtClean="0"/>
              <a:pPr/>
              <a:t>1</a:t>
            </a:fld>
            <a:endParaRPr lang="en-US"/>
          </a:p>
        </p:txBody>
      </p:sp>
    </p:spTree>
    <p:extLst>
      <p:ext uri="{BB962C8B-B14F-4D97-AF65-F5344CB8AC3E}">
        <p14:creationId xmlns:p14="http://schemas.microsoft.com/office/powerpoint/2010/main" val="4245146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receive directly on your phone all information such as the name of the driver, his photo, the vehicle number, as well as his commented form and noted by previous travelers.</a:t>
            </a:r>
            <a:endParaRPr lang="fr-FR" dirty="0"/>
          </a:p>
        </p:txBody>
      </p:sp>
      <p:sp>
        <p:nvSpPr>
          <p:cNvPr id="4" name="Slide Number Placeholder 3"/>
          <p:cNvSpPr>
            <a:spLocks noGrp="1"/>
          </p:cNvSpPr>
          <p:nvPr>
            <p:ph type="sldNum" sz="quarter" idx="5"/>
          </p:nvPr>
        </p:nvSpPr>
        <p:spPr/>
        <p:txBody>
          <a:bodyPr/>
          <a:lstStyle/>
          <a:p>
            <a:fld id="{D8129B96-90C9-4C4A-9463-7040911BA0B2}" type="slidenum">
              <a:rPr lang="en-US" smtClean="0"/>
              <a:pPr/>
              <a:t>11</a:t>
            </a:fld>
            <a:endParaRPr lang="en-US"/>
          </a:p>
        </p:txBody>
      </p:sp>
    </p:spTree>
    <p:extLst>
      <p:ext uri="{BB962C8B-B14F-4D97-AF65-F5344CB8AC3E}">
        <p14:creationId xmlns:p14="http://schemas.microsoft.com/office/powerpoint/2010/main" val="4244956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then follow the taxi route on the GPS of your phone and be notified as soon as it arrives.</a:t>
            </a:r>
            <a:endParaRPr lang="fr-FR" dirty="0"/>
          </a:p>
        </p:txBody>
      </p:sp>
      <p:sp>
        <p:nvSpPr>
          <p:cNvPr id="4" name="Slide Number Placeholder 3"/>
          <p:cNvSpPr>
            <a:spLocks noGrp="1"/>
          </p:cNvSpPr>
          <p:nvPr>
            <p:ph type="sldNum" sz="quarter" idx="5"/>
          </p:nvPr>
        </p:nvSpPr>
        <p:spPr/>
        <p:txBody>
          <a:bodyPr/>
          <a:lstStyle/>
          <a:p>
            <a:fld id="{D8129B96-90C9-4C4A-9463-7040911BA0B2}" type="slidenum">
              <a:rPr lang="en-US" smtClean="0"/>
              <a:pPr/>
              <a:t>12</a:t>
            </a:fld>
            <a:endParaRPr lang="en-US"/>
          </a:p>
        </p:txBody>
      </p:sp>
    </p:spTree>
    <p:extLst>
      <p:ext uri="{BB962C8B-B14F-4D97-AF65-F5344CB8AC3E}">
        <p14:creationId xmlns:p14="http://schemas.microsoft.com/office/powerpoint/2010/main" val="4180120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Taxis belonging to the </a:t>
            </a:r>
            <a:r>
              <a:rPr lang="en-US" sz="1800" b="0" i="0" kern="1200" dirty="0" err="1">
                <a:solidFill>
                  <a:schemeClr val="tx1"/>
                </a:solidFill>
                <a:effectLst/>
                <a:latin typeface="+mn-lt"/>
                <a:ea typeface="+mn-ea"/>
                <a:cs typeface="+mn-cs"/>
              </a:rPr>
              <a:t>TakeTaxi</a:t>
            </a:r>
            <a:r>
              <a:rPr lang="en-US" sz="1800" b="0" i="0" kern="1200" dirty="0">
                <a:solidFill>
                  <a:schemeClr val="tx1"/>
                </a:solidFill>
                <a:effectLst/>
                <a:latin typeface="+mn-lt"/>
                <a:ea typeface="+mn-ea"/>
                <a:cs typeface="+mn-cs"/>
              </a:rPr>
              <a:t> network will therefore be </a:t>
            </a:r>
            <a:r>
              <a:rPr lang="en-US" sz="1800" b="0" i="0" kern="1200" dirty="0" err="1">
                <a:solidFill>
                  <a:schemeClr val="tx1"/>
                </a:solidFill>
                <a:effectLst/>
                <a:latin typeface="+mn-lt"/>
                <a:ea typeface="+mn-ea"/>
                <a:cs typeface="+mn-cs"/>
              </a:rPr>
              <a:t>Mohammedia's</a:t>
            </a:r>
            <a:r>
              <a:rPr lang="en-US" sz="1800" b="0" i="0" kern="1200" dirty="0">
                <a:solidFill>
                  <a:schemeClr val="tx1"/>
                </a:solidFill>
                <a:effectLst/>
                <a:latin typeface="+mn-lt"/>
                <a:ea typeface="+mn-ea"/>
                <a:cs typeface="+mn-cs"/>
              </a:rPr>
              <a:t> small taxis that meet the quality criteria of </a:t>
            </a:r>
            <a:r>
              <a:rPr lang="en-US" sz="1800" b="0" i="0" kern="1200" dirty="0" err="1">
                <a:solidFill>
                  <a:schemeClr val="tx1"/>
                </a:solidFill>
                <a:effectLst/>
                <a:latin typeface="+mn-lt"/>
                <a:ea typeface="+mn-ea"/>
                <a:cs typeface="+mn-cs"/>
              </a:rPr>
              <a:t>TakeTaxi</a:t>
            </a:r>
            <a:r>
              <a:rPr lang="en-US" sz="1800" b="0" i="0" kern="1200" dirty="0">
                <a:solidFill>
                  <a:schemeClr val="tx1"/>
                </a:solidFill>
                <a:effectLst/>
                <a:latin typeface="+mn-lt"/>
                <a:ea typeface="+mn-ea"/>
                <a:cs typeface="+mn-cs"/>
              </a:rPr>
              <a:t>: professionalism of the driver, comfort of the vehicle, respectable driving, no smoking in the car, have a proper outfit ..</a:t>
            </a:r>
            <a:endParaRPr lang="fr-FR" sz="18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8129B96-90C9-4C4A-9463-7040911BA0B2}" type="slidenum">
              <a:rPr lang="en-US" smtClean="0"/>
              <a:pPr/>
              <a:t>13</a:t>
            </a:fld>
            <a:endParaRPr lang="en-US"/>
          </a:p>
        </p:txBody>
      </p:sp>
    </p:spTree>
    <p:extLst>
      <p:ext uri="{BB962C8B-B14F-4D97-AF65-F5344CB8AC3E}">
        <p14:creationId xmlns:p14="http://schemas.microsoft.com/office/powerpoint/2010/main" val="1304430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now we will present the plan that we will develop during the presentation we will start with a presentation of the company and our team, then we will see all about market research, </a:t>
            </a:r>
            <a:r>
              <a:rPr lang="en-US" dirty="0" err="1"/>
              <a:t>mrk</a:t>
            </a:r>
            <a:r>
              <a:rPr lang="en-US" dirty="0"/>
              <a:t> strategies, financial studies. but before all that we will see in the first a small video that shows the problem.</a:t>
            </a:r>
          </a:p>
        </p:txBody>
      </p:sp>
      <p:sp>
        <p:nvSpPr>
          <p:cNvPr id="4" name="Slide Number Placeholder 3"/>
          <p:cNvSpPr>
            <a:spLocks noGrp="1"/>
          </p:cNvSpPr>
          <p:nvPr>
            <p:ph type="sldNum" sz="quarter" idx="5"/>
          </p:nvPr>
        </p:nvSpPr>
        <p:spPr/>
        <p:txBody>
          <a:bodyPr/>
          <a:lstStyle/>
          <a:p>
            <a:fld id="{D8129B96-90C9-4C4A-9463-7040911BA0B2}" type="slidenum">
              <a:rPr lang="en-US" smtClean="0"/>
              <a:pPr/>
              <a:t>2</a:t>
            </a:fld>
            <a:endParaRPr lang="en-US"/>
          </a:p>
        </p:txBody>
      </p:sp>
    </p:spTree>
    <p:extLst>
      <p:ext uri="{BB962C8B-B14F-4D97-AF65-F5344CB8AC3E}">
        <p14:creationId xmlns:p14="http://schemas.microsoft.com/office/powerpoint/2010/main" val="2620575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saw in the video, it is not easy to find a taxi quickly</a:t>
            </a:r>
            <a:endParaRPr lang="fr-FR" dirty="0"/>
          </a:p>
        </p:txBody>
      </p:sp>
      <p:sp>
        <p:nvSpPr>
          <p:cNvPr id="4" name="Slide Number Placeholder 3"/>
          <p:cNvSpPr>
            <a:spLocks noGrp="1"/>
          </p:cNvSpPr>
          <p:nvPr>
            <p:ph type="sldNum" sz="quarter" idx="5"/>
          </p:nvPr>
        </p:nvSpPr>
        <p:spPr/>
        <p:txBody>
          <a:bodyPr/>
          <a:lstStyle/>
          <a:p>
            <a:fld id="{D8129B96-90C9-4C4A-9463-7040911BA0B2}" type="slidenum">
              <a:rPr lang="en-US" smtClean="0"/>
              <a:pPr/>
              <a:t>3</a:t>
            </a:fld>
            <a:endParaRPr lang="en-US"/>
          </a:p>
        </p:txBody>
      </p:sp>
    </p:spTree>
    <p:extLst>
      <p:ext uri="{BB962C8B-B14F-4D97-AF65-F5344CB8AC3E}">
        <p14:creationId xmlns:p14="http://schemas.microsoft.com/office/powerpoint/2010/main" val="3809074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200" dirty="0">
                <a:solidFill>
                  <a:schemeClr val="tx1"/>
                </a:solidFill>
                <a:effectLst/>
                <a:latin typeface="+mn-lt"/>
                <a:ea typeface="+mn-ea"/>
                <a:cs typeface="+mn-cs"/>
              </a:rPr>
              <a:t>Taking advantage of the rise of mobile internet in Morocco, we decided to propose an efficient and simple way to book a taxi. By founding our company </a:t>
            </a:r>
            <a:r>
              <a:rPr lang="en-US" sz="1800" kern="1200" dirty="0" err="1">
                <a:solidFill>
                  <a:schemeClr val="tx1"/>
                </a:solidFill>
                <a:effectLst/>
                <a:latin typeface="+mn-lt"/>
                <a:ea typeface="+mn-ea"/>
                <a:cs typeface="+mn-cs"/>
              </a:rPr>
              <a:t>TakeTaxi</a:t>
            </a:r>
            <a:r>
              <a:rPr lang="en-US" sz="1800" kern="1200" dirty="0">
                <a:solidFill>
                  <a:schemeClr val="tx1"/>
                </a:solidFill>
                <a:effectLst/>
                <a:latin typeface="+mn-lt"/>
                <a:ea typeface="+mn-ea"/>
                <a:cs typeface="+mn-cs"/>
              </a:rPr>
              <a:t>, we will certainly upset the lives of Moroccans since it will be possible to book a taxi very simply to his home, office or any other place of his choice directly from an application on his smartphone.</a:t>
            </a:r>
            <a:endParaRPr lang="fr-FR" dirty="0"/>
          </a:p>
        </p:txBody>
      </p:sp>
      <p:sp>
        <p:nvSpPr>
          <p:cNvPr id="4" name="Slide Number Placeholder 3"/>
          <p:cNvSpPr>
            <a:spLocks noGrp="1"/>
          </p:cNvSpPr>
          <p:nvPr>
            <p:ph type="sldNum" sz="quarter" idx="5"/>
          </p:nvPr>
        </p:nvSpPr>
        <p:spPr/>
        <p:txBody>
          <a:bodyPr/>
          <a:lstStyle/>
          <a:p>
            <a:fld id="{D8129B96-90C9-4C4A-9463-7040911BA0B2}" type="slidenum">
              <a:rPr lang="en-US" smtClean="0"/>
              <a:pPr/>
              <a:t>4</a:t>
            </a:fld>
            <a:endParaRPr lang="en-US"/>
          </a:p>
        </p:txBody>
      </p:sp>
    </p:spTree>
    <p:extLst>
      <p:ext uri="{BB962C8B-B14F-4D97-AF65-F5344CB8AC3E}">
        <p14:creationId xmlns:p14="http://schemas.microsoft.com/office/powerpoint/2010/main" val="482324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kern="1200" dirty="0" err="1">
                <a:solidFill>
                  <a:schemeClr val="tx1"/>
                </a:solidFill>
                <a:effectLst/>
                <a:latin typeface="+mn-lt"/>
                <a:ea typeface="+mn-ea"/>
                <a:cs typeface="+mn-cs"/>
              </a:rPr>
              <a:t>TakeTaxi</a:t>
            </a:r>
            <a:r>
              <a:rPr lang="en-US" sz="1800" b="0" i="0" kern="1200" dirty="0">
                <a:solidFill>
                  <a:schemeClr val="tx1"/>
                </a:solidFill>
                <a:effectLst/>
                <a:latin typeface="+mn-lt"/>
                <a:ea typeface="+mn-ea"/>
                <a:cs typeface="+mn-cs"/>
              </a:rPr>
              <a:t> SARL is a company that operates mainly in the field of transport services. located in </a:t>
            </a:r>
            <a:r>
              <a:rPr lang="en-US" sz="1800" b="0" i="0" kern="1200" dirty="0" err="1">
                <a:solidFill>
                  <a:schemeClr val="tx1"/>
                </a:solidFill>
                <a:effectLst/>
                <a:latin typeface="+mn-lt"/>
                <a:ea typeface="+mn-ea"/>
                <a:cs typeface="+mn-cs"/>
              </a:rPr>
              <a:t>mohammedia</a:t>
            </a:r>
            <a:r>
              <a:rPr lang="en-US" sz="1800" b="0" i="0" kern="1200" dirty="0">
                <a:solidFill>
                  <a:schemeClr val="tx1"/>
                </a:solidFill>
                <a:effectLst/>
                <a:latin typeface="+mn-lt"/>
                <a:ea typeface="+mn-ea"/>
                <a:cs typeface="+mn-cs"/>
              </a:rPr>
              <a:t> to be close to our customers and our partner drivers, </a:t>
            </a:r>
            <a:r>
              <a:rPr lang="en-US" sz="1800" b="0" i="0" kern="1200" dirty="0" err="1">
                <a:solidFill>
                  <a:schemeClr val="tx1"/>
                </a:solidFill>
                <a:effectLst/>
                <a:latin typeface="+mn-lt"/>
                <a:ea typeface="+mn-ea"/>
                <a:cs typeface="+mn-cs"/>
              </a:rPr>
              <a:t>TaxTaxi</a:t>
            </a:r>
            <a:r>
              <a:rPr lang="en-US" sz="1800" b="0" i="0" kern="1200" dirty="0">
                <a:solidFill>
                  <a:schemeClr val="tx1"/>
                </a:solidFill>
                <a:effectLst/>
                <a:latin typeface="+mn-lt"/>
                <a:ea typeface="+mn-ea"/>
                <a:cs typeface="+mn-cs"/>
              </a:rPr>
              <a:t> has 8 months of experience, it is founded in 30/03/2018 with a capital of 80000,</a:t>
            </a:r>
            <a:endParaRPr lang="fr-FR" dirty="0"/>
          </a:p>
        </p:txBody>
      </p:sp>
      <p:sp>
        <p:nvSpPr>
          <p:cNvPr id="4" name="Slide Number Placeholder 3"/>
          <p:cNvSpPr>
            <a:spLocks noGrp="1"/>
          </p:cNvSpPr>
          <p:nvPr>
            <p:ph type="sldNum" sz="quarter" idx="5"/>
          </p:nvPr>
        </p:nvSpPr>
        <p:spPr/>
        <p:txBody>
          <a:bodyPr/>
          <a:lstStyle/>
          <a:p>
            <a:fld id="{D8129B96-90C9-4C4A-9463-7040911BA0B2}" type="slidenum">
              <a:rPr lang="en-US" smtClean="0"/>
              <a:pPr/>
              <a:t>5</a:t>
            </a:fld>
            <a:endParaRPr lang="en-US"/>
          </a:p>
        </p:txBody>
      </p:sp>
    </p:spTree>
    <p:extLst>
      <p:ext uri="{BB962C8B-B14F-4D97-AF65-F5344CB8AC3E}">
        <p14:creationId xmlns:p14="http://schemas.microsoft.com/office/powerpoint/2010/main" val="3954170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sz="1800" b="0" i="0" kern="1200" dirty="0">
                <a:solidFill>
                  <a:schemeClr val="tx1"/>
                </a:solidFill>
                <a:effectLst/>
                <a:latin typeface="+mn-lt"/>
                <a:ea typeface="+mn-ea"/>
                <a:cs typeface="+mn-cs"/>
              </a:rPr>
              <a:t>This company was founded by 4 computer engineers. Graduates of the College of Science and Technology,</a:t>
            </a:r>
          </a:p>
          <a:p>
            <a:endParaRPr lang="en-US" sz="1800" b="0" i="0" kern="1200" dirty="0">
              <a:solidFill>
                <a:schemeClr val="tx1"/>
              </a:solidFill>
              <a:effectLst/>
              <a:latin typeface="+mn-lt"/>
              <a:ea typeface="+mn-ea"/>
              <a:cs typeface="+mn-cs"/>
            </a:endParaRPr>
          </a:p>
          <a:p>
            <a:endParaRPr lang="en-US" sz="1800" b="0" i="0" kern="1200" dirty="0">
              <a:solidFill>
                <a:schemeClr val="tx1"/>
              </a:solidFill>
              <a:effectLst/>
              <a:latin typeface="+mn-lt"/>
              <a:ea typeface="+mn-ea"/>
              <a:cs typeface="+mn-cs"/>
            </a:endParaRPr>
          </a:p>
          <a:p>
            <a:endParaRPr lang="en-US" sz="1800" b="0" i="0" kern="1200" dirty="0">
              <a:solidFill>
                <a:schemeClr val="tx1"/>
              </a:solidFill>
              <a:effectLst/>
              <a:latin typeface="+mn-lt"/>
              <a:ea typeface="+mn-ea"/>
              <a:cs typeface="+mn-cs"/>
            </a:endParaRPr>
          </a:p>
          <a:p>
            <a:br>
              <a:rPr lang="en-US" dirty="0"/>
            </a:br>
            <a:r>
              <a:rPr lang="en-US" sz="1800" b="0" i="0" kern="1200" dirty="0">
                <a:solidFill>
                  <a:schemeClr val="tx1"/>
                </a:solidFill>
                <a:effectLst/>
                <a:latin typeface="+mn-lt"/>
                <a:ea typeface="+mn-ea"/>
                <a:cs typeface="+mn-cs"/>
              </a:rPr>
              <a:t>I am responsible for the success of the creation and implementation of our application on the market by managing risks and technical opportunities;</a:t>
            </a:r>
          </a:p>
          <a:p>
            <a:endParaRPr lang="en-US" dirty="0"/>
          </a:p>
        </p:txBody>
      </p:sp>
      <p:sp>
        <p:nvSpPr>
          <p:cNvPr id="4" name="スライド番号プレースホルダー 3"/>
          <p:cNvSpPr>
            <a:spLocks noGrp="1"/>
          </p:cNvSpPr>
          <p:nvPr>
            <p:ph type="sldNum" sz="quarter" idx="10"/>
          </p:nvPr>
        </p:nvSpPr>
        <p:spPr/>
        <p:txBody>
          <a:bodyPr/>
          <a:lstStyle/>
          <a:p>
            <a:fld id="{D8129B96-90C9-4C4A-9463-7040911BA0B2}" type="slidenum">
              <a:rPr lang="en-US" smtClean="0"/>
              <a:pPr/>
              <a:t>6</a:t>
            </a:fld>
            <a:endParaRPr lang="en-US"/>
          </a:p>
        </p:txBody>
      </p:sp>
    </p:spTree>
    <p:extLst>
      <p:ext uri="{BB962C8B-B14F-4D97-AF65-F5344CB8AC3E}">
        <p14:creationId xmlns:p14="http://schemas.microsoft.com/office/powerpoint/2010/main" val="2038631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sz="1800" b="0" i="0" kern="1200" dirty="0">
                <a:solidFill>
                  <a:schemeClr val="tx1"/>
                </a:solidFill>
                <a:effectLst/>
                <a:latin typeface="+mn-lt"/>
                <a:ea typeface="+mn-ea"/>
                <a:cs typeface="+mn-cs"/>
              </a:rPr>
              <a:t>After installing the application for free on your android or </a:t>
            </a:r>
            <a:r>
              <a:rPr lang="en-US" sz="1800" b="0" i="0" kern="1200" dirty="0" err="1">
                <a:solidFill>
                  <a:schemeClr val="tx1"/>
                </a:solidFill>
                <a:effectLst/>
                <a:latin typeface="+mn-lt"/>
                <a:ea typeface="+mn-ea"/>
                <a:cs typeface="+mn-cs"/>
              </a:rPr>
              <a:t>ios</a:t>
            </a:r>
            <a:r>
              <a:rPr lang="en-US" sz="1800" b="0" i="0" kern="1200" dirty="0">
                <a:solidFill>
                  <a:schemeClr val="tx1"/>
                </a:solidFill>
                <a:effectLst/>
                <a:latin typeface="+mn-lt"/>
                <a:ea typeface="+mn-ea"/>
                <a:cs typeface="+mn-cs"/>
              </a:rPr>
              <a:t> phone</a:t>
            </a:r>
            <a:endParaRPr lang="fr-FR" dirty="0"/>
          </a:p>
        </p:txBody>
      </p:sp>
      <p:sp>
        <p:nvSpPr>
          <p:cNvPr id="4" name="Slide Number Placeholder 3"/>
          <p:cNvSpPr>
            <a:spLocks noGrp="1"/>
          </p:cNvSpPr>
          <p:nvPr>
            <p:ph type="sldNum" sz="quarter" idx="5"/>
          </p:nvPr>
        </p:nvSpPr>
        <p:spPr/>
        <p:txBody>
          <a:bodyPr/>
          <a:lstStyle/>
          <a:p>
            <a:fld id="{D8129B96-90C9-4C4A-9463-7040911BA0B2}" type="slidenum">
              <a:rPr lang="en-US" smtClean="0"/>
              <a:pPr/>
              <a:t>8</a:t>
            </a:fld>
            <a:endParaRPr lang="en-US"/>
          </a:p>
        </p:txBody>
      </p:sp>
    </p:spTree>
    <p:extLst>
      <p:ext uri="{BB962C8B-B14F-4D97-AF65-F5344CB8AC3E}">
        <p14:creationId xmlns:p14="http://schemas.microsoft.com/office/powerpoint/2010/main" val="1652788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only need to specify your starting point and then click on ask for a taxi.</a:t>
            </a:r>
            <a:endParaRPr lang="fr-FR" dirty="0"/>
          </a:p>
        </p:txBody>
      </p:sp>
      <p:sp>
        <p:nvSpPr>
          <p:cNvPr id="4" name="Slide Number Placeholder 3"/>
          <p:cNvSpPr>
            <a:spLocks noGrp="1"/>
          </p:cNvSpPr>
          <p:nvPr>
            <p:ph type="sldNum" sz="quarter" idx="5"/>
          </p:nvPr>
        </p:nvSpPr>
        <p:spPr/>
        <p:txBody>
          <a:bodyPr/>
          <a:lstStyle/>
          <a:p>
            <a:fld id="{D8129B96-90C9-4C4A-9463-7040911BA0B2}" type="slidenum">
              <a:rPr lang="en-US" smtClean="0"/>
              <a:pPr/>
              <a:t>9</a:t>
            </a:fld>
            <a:endParaRPr lang="en-US"/>
          </a:p>
        </p:txBody>
      </p:sp>
    </p:spTree>
    <p:extLst>
      <p:ext uri="{BB962C8B-B14F-4D97-AF65-F5344CB8AC3E}">
        <p14:creationId xmlns:p14="http://schemas.microsoft.com/office/powerpoint/2010/main" val="1721283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soon as your request is supported by one of the 50 partner taxis (and soon 200)</a:t>
            </a:r>
            <a:endParaRPr lang="fr-FR" dirty="0"/>
          </a:p>
        </p:txBody>
      </p:sp>
      <p:sp>
        <p:nvSpPr>
          <p:cNvPr id="4" name="Slide Number Placeholder 3"/>
          <p:cNvSpPr>
            <a:spLocks noGrp="1"/>
          </p:cNvSpPr>
          <p:nvPr>
            <p:ph type="sldNum" sz="quarter" idx="5"/>
          </p:nvPr>
        </p:nvSpPr>
        <p:spPr/>
        <p:txBody>
          <a:bodyPr/>
          <a:lstStyle/>
          <a:p>
            <a:fld id="{D8129B96-90C9-4C4A-9463-7040911BA0B2}" type="slidenum">
              <a:rPr lang="en-US" smtClean="0"/>
              <a:pPr/>
              <a:t>10</a:t>
            </a:fld>
            <a:endParaRPr lang="en-US"/>
          </a:p>
        </p:txBody>
      </p:sp>
    </p:spTree>
    <p:extLst>
      <p:ext uri="{BB962C8B-B14F-4D97-AF65-F5344CB8AC3E}">
        <p14:creationId xmlns:p14="http://schemas.microsoft.com/office/powerpoint/2010/main" val="936824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2273300" y="4584031"/>
            <a:ext cx="13728700" cy="824276"/>
          </a:xfrm>
          <a:prstGeom prst="rect">
            <a:avLst/>
          </a:prstGeom>
        </p:spPr>
        <p:txBody>
          <a:bodyPr anchor="b">
            <a:noAutofit/>
          </a:bodyPr>
          <a:lstStyle>
            <a:lvl1pPr algn="ctr">
              <a:lnSpc>
                <a:spcPct val="100000"/>
              </a:lnSpc>
              <a:defRPr sz="4400"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Presentation Title</a:t>
            </a:r>
          </a:p>
        </p:txBody>
      </p:sp>
      <p:sp>
        <p:nvSpPr>
          <p:cNvPr id="3" name="サブタイトル 2"/>
          <p:cNvSpPr>
            <a:spLocks noGrp="1"/>
          </p:cNvSpPr>
          <p:nvPr>
            <p:ph type="subTitle" idx="1" hasCustomPrompt="1"/>
          </p:nvPr>
        </p:nvSpPr>
        <p:spPr>
          <a:xfrm>
            <a:off x="2286000" y="5588781"/>
            <a:ext cx="13716000" cy="378882"/>
          </a:xfrm>
          <a:prstGeom prst="rect">
            <a:avLst/>
          </a:prstGeom>
        </p:spPr>
        <p:txBody>
          <a:bodyPr>
            <a:noAutofit/>
          </a:bodyPr>
          <a:lstStyle>
            <a:lvl1pPr marL="0" indent="0" algn="ctr">
              <a:buNone/>
              <a:defRPr sz="24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Author or subtitle here</a:t>
            </a:r>
            <a:endParaRPr lang="en-US" dirty="0"/>
          </a:p>
        </p:txBody>
      </p:sp>
      <p:sp>
        <p:nvSpPr>
          <p:cNvPr id="4" name="日付プレースホルダー 3"/>
          <p:cNvSpPr>
            <a:spLocks noGrp="1"/>
          </p:cNvSpPr>
          <p:nvPr>
            <p:ph type="dt" sz="half" idx="10"/>
          </p:nvPr>
        </p:nvSpPr>
        <p:spPr>
          <a:xfrm>
            <a:off x="2260600" y="5967663"/>
            <a:ext cx="13716000" cy="379919"/>
          </a:xfrm>
          <a:prstGeom prst="rect">
            <a:avLst/>
          </a:prstGeom>
        </p:spPr>
        <p:txBody>
          <a:bodyPr/>
          <a:lstStyle>
            <a:lvl1pPr algn="ctr">
              <a:defRPr sz="200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Tree>
    <p:extLst>
      <p:ext uri="{BB962C8B-B14F-4D97-AF65-F5344CB8AC3E}">
        <p14:creationId xmlns:p14="http://schemas.microsoft.com/office/powerpoint/2010/main" val="4178798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en-US" dirty="0"/>
          </a:p>
        </p:txBody>
      </p:sp>
      <p:sp>
        <p:nvSpPr>
          <p:cNvPr id="4" name="スライド番号プレースホルダー 3"/>
          <p:cNvSpPr>
            <a:spLocks noGrp="1"/>
          </p:cNvSpPr>
          <p:nvPr>
            <p:ph type="sldNum" sz="quarter" idx="11"/>
          </p:nvPr>
        </p:nvSpPr>
        <p:spPr/>
        <p:txBody>
          <a:bodyPr/>
          <a:lstStyle/>
          <a:p>
            <a:r>
              <a:rPr lang="en-US"/>
              <a:t>Slide </a:t>
            </a:r>
            <a:fld id="{DAEF4D36-AE85-49C9-90DE-66D02B257272}" type="slidenum">
              <a:rPr lang="en-US" smtClean="0"/>
              <a:pPr/>
              <a:t>‹#›</a:t>
            </a:fld>
            <a:endParaRPr lang="en-US" dirty="0"/>
          </a:p>
        </p:txBody>
      </p:sp>
      <p:sp>
        <p:nvSpPr>
          <p:cNvPr id="5" name="タイトル 1"/>
          <p:cNvSpPr>
            <a:spLocks noGrp="1"/>
          </p:cNvSpPr>
          <p:nvPr>
            <p:ph type="title" hasCustomPrompt="1"/>
          </p:nvPr>
        </p:nvSpPr>
        <p:spPr>
          <a:xfrm>
            <a:off x="316229" y="469235"/>
            <a:ext cx="17646914" cy="770016"/>
          </a:xfrm>
          <a:prstGeom prst="rect">
            <a:avLst/>
          </a:prstGeom>
        </p:spPr>
        <p:txBody>
          <a:bodyPr anchor="b"/>
          <a:lstStyle>
            <a:lvl1pPr algn="ctr">
              <a:defRPr sz="40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Slide Title Here</a:t>
            </a:r>
          </a:p>
        </p:txBody>
      </p:sp>
      <p:sp>
        <p:nvSpPr>
          <p:cNvPr id="6" name="サブタイトル 2"/>
          <p:cNvSpPr>
            <a:spLocks noGrp="1"/>
          </p:cNvSpPr>
          <p:nvPr>
            <p:ph type="subTitle" idx="1" hasCustomPrompt="1"/>
          </p:nvPr>
        </p:nvSpPr>
        <p:spPr>
          <a:xfrm>
            <a:off x="316229" y="1305406"/>
            <a:ext cx="17646914" cy="924193"/>
          </a:xfrm>
          <a:prstGeom prst="rect">
            <a:avLst/>
          </a:prstGeom>
        </p:spPr>
        <p:txBody>
          <a:bodyPr>
            <a:normAutofit/>
          </a:bodyPr>
          <a:lstStyle>
            <a:lvl1pPr marL="0" indent="0" algn="ctr">
              <a:lnSpc>
                <a:spcPct val="110000"/>
              </a:lnSpc>
              <a:buNone/>
              <a:defRPr sz="20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cxnSp>
        <p:nvCxnSpPr>
          <p:cNvPr id="7" name="直線コネクタ 6"/>
          <p:cNvCxnSpPr/>
          <p:nvPr userDrawn="1"/>
        </p:nvCxnSpPr>
        <p:spPr>
          <a:xfrm>
            <a:off x="2092154" y="1239251"/>
            <a:ext cx="13741400" cy="0"/>
          </a:xfrm>
          <a:prstGeom prst="line">
            <a:avLst/>
          </a:prstGeom>
          <a:ln>
            <a:solidFill>
              <a:srgbClr val="0099FF"/>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8"/>
          <p:cNvSpPr>
            <a:spLocks noGrp="1"/>
          </p:cNvSpPr>
          <p:nvPr>
            <p:ph type="body" sz="quarter" idx="12" hasCustomPrompt="1"/>
          </p:nvPr>
        </p:nvSpPr>
        <p:spPr>
          <a:xfrm>
            <a:off x="1243836" y="2577171"/>
            <a:ext cx="4719340" cy="517949"/>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9" name="テキスト プレースホルダー 8"/>
          <p:cNvSpPr>
            <a:spLocks noGrp="1"/>
          </p:cNvSpPr>
          <p:nvPr>
            <p:ph type="body" sz="quarter" idx="14" hasCustomPrompt="1"/>
          </p:nvPr>
        </p:nvSpPr>
        <p:spPr>
          <a:xfrm>
            <a:off x="1243837" y="3155281"/>
            <a:ext cx="4719340" cy="6176978"/>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6" name="テキスト プレースホルダー 8"/>
          <p:cNvSpPr>
            <a:spLocks noGrp="1"/>
          </p:cNvSpPr>
          <p:nvPr>
            <p:ph type="body" sz="quarter" idx="21" hasCustomPrompt="1"/>
          </p:nvPr>
        </p:nvSpPr>
        <p:spPr>
          <a:xfrm>
            <a:off x="6803492" y="2577171"/>
            <a:ext cx="4719340" cy="517949"/>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7" name="テキスト プレースホルダー 8"/>
          <p:cNvSpPr>
            <a:spLocks noGrp="1"/>
          </p:cNvSpPr>
          <p:nvPr>
            <p:ph type="body" sz="quarter" idx="22" hasCustomPrompt="1"/>
          </p:nvPr>
        </p:nvSpPr>
        <p:spPr>
          <a:xfrm>
            <a:off x="6803493" y="3155281"/>
            <a:ext cx="4719340" cy="6176978"/>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9" name="テキスト プレースホルダー 8"/>
          <p:cNvSpPr>
            <a:spLocks noGrp="1"/>
          </p:cNvSpPr>
          <p:nvPr>
            <p:ph type="body" sz="quarter" idx="24" hasCustomPrompt="1"/>
          </p:nvPr>
        </p:nvSpPr>
        <p:spPr>
          <a:xfrm>
            <a:off x="12363146" y="2570978"/>
            <a:ext cx="4719340" cy="517949"/>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0" name="テキスト プレースホルダー 8"/>
          <p:cNvSpPr>
            <a:spLocks noGrp="1"/>
          </p:cNvSpPr>
          <p:nvPr>
            <p:ph type="body" sz="quarter" idx="25" hasCustomPrompt="1"/>
          </p:nvPr>
        </p:nvSpPr>
        <p:spPr>
          <a:xfrm>
            <a:off x="12363147" y="3149088"/>
            <a:ext cx="4719340" cy="6176978"/>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Tree>
    <p:extLst>
      <p:ext uri="{BB962C8B-B14F-4D97-AF65-F5344CB8AC3E}">
        <p14:creationId xmlns:p14="http://schemas.microsoft.com/office/powerpoint/2010/main" val="41222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s - Image - Caption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en-US" dirty="0"/>
          </a:p>
        </p:txBody>
      </p:sp>
      <p:sp>
        <p:nvSpPr>
          <p:cNvPr id="4" name="スライド番号プレースホルダー 3"/>
          <p:cNvSpPr>
            <a:spLocks noGrp="1"/>
          </p:cNvSpPr>
          <p:nvPr>
            <p:ph type="sldNum" sz="quarter" idx="11"/>
          </p:nvPr>
        </p:nvSpPr>
        <p:spPr/>
        <p:txBody>
          <a:bodyPr/>
          <a:lstStyle/>
          <a:p>
            <a:r>
              <a:rPr lang="en-US"/>
              <a:t>Slide </a:t>
            </a:r>
            <a:fld id="{DAEF4D36-AE85-49C9-90DE-66D02B257272}" type="slidenum">
              <a:rPr lang="en-US" smtClean="0"/>
              <a:pPr/>
              <a:t>‹#›</a:t>
            </a:fld>
            <a:endParaRPr lang="en-US" dirty="0"/>
          </a:p>
        </p:txBody>
      </p:sp>
      <p:sp>
        <p:nvSpPr>
          <p:cNvPr id="5" name="タイトル 1"/>
          <p:cNvSpPr>
            <a:spLocks noGrp="1"/>
          </p:cNvSpPr>
          <p:nvPr>
            <p:ph type="title" hasCustomPrompt="1"/>
          </p:nvPr>
        </p:nvSpPr>
        <p:spPr>
          <a:xfrm>
            <a:off x="316229" y="469235"/>
            <a:ext cx="17646914" cy="770016"/>
          </a:xfrm>
          <a:prstGeom prst="rect">
            <a:avLst/>
          </a:prstGeom>
        </p:spPr>
        <p:txBody>
          <a:bodyPr anchor="b"/>
          <a:lstStyle>
            <a:lvl1pPr algn="ctr">
              <a:defRPr sz="40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Slide Title Here</a:t>
            </a:r>
          </a:p>
        </p:txBody>
      </p:sp>
      <p:sp>
        <p:nvSpPr>
          <p:cNvPr id="6" name="サブタイトル 2"/>
          <p:cNvSpPr>
            <a:spLocks noGrp="1"/>
          </p:cNvSpPr>
          <p:nvPr>
            <p:ph type="subTitle" idx="1" hasCustomPrompt="1"/>
          </p:nvPr>
        </p:nvSpPr>
        <p:spPr>
          <a:xfrm>
            <a:off x="316229" y="1305406"/>
            <a:ext cx="17646914" cy="851821"/>
          </a:xfrm>
          <a:prstGeom prst="rect">
            <a:avLst/>
          </a:prstGeom>
        </p:spPr>
        <p:txBody>
          <a:bodyPr>
            <a:normAutofit/>
          </a:bodyPr>
          <a:lstStyle>
            <a:lvl1pPr marL="0" indent="0" algn="ctr">
              <a:lnSpc>
                <a:spcPct val="110000"/>
              </a:lnSpc>
              <a:buNone/>
              <a:defRPr sz="20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cxnSp>
        <p:nvCxnSpPr>
          <p:cNvPr id="7" name="直線コネクタ 6"/>
          <p:cNvCxnSpPr/>
          <p:nvPr userDrawn="1"/>
        </p:nvCxnSpPr>
        <p:spPr>
          <a:xfrm>
            <a:off x="2092154" y="1239251"/>
            <a:ext cx="13741400" cy="0"/>
          </a:xfrm>
          <a:prstGeom prst="line">
            <a:avLst/>
          </a:prstGeom>
          <a:ln>
            <a:solidFill>
              <a:srgbClr val="0099FF"/>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8"/>
          <p:cNvSpPr>
            <a:spLocks noGrp="1"/>
          </p:cNvSpPr>
          <p:nvPr>
            <p:ph type="body" sz="quarter" idx="12" hasCustomPrompt="1"/>
          </p:nvPr>
        </p:nvSpPr>
        <p:spPr>
          <a:xfrm>
            <a:off x="1399071" y="5666877"/>
            <a:ext cx="7383982" cy="1025346"/>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9" name="テキスト プレースホルダー 8"/>
          <p:cNvSpPr>
            <a:spLocks noGrp="1"/>
          </p:cNvSpPr>
          <p:nvPr>
            <p:ph type="body" sz="quarter" idx="14" hasCustomPrompt="1"/>
          </p:nvPr>
        </p:nvSpPr>
        <p:spPr>
          <a:xfrm>
            <a:off x="1399072" y="6752384"/>
            <a:ext cx="7383981" cy="2355524"/>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0" name="テキスト プレースホルダー 8"/>
          <p:cNvSpPr>
            <a:spLocks noGrp="1"/>
          </p:cNvSpPr>
          <p:nvPr>
            <p:ph type="body" sz="quarter" idx="15" hasCustomPrompt="1"/>
          </p:nvPr>
        </p:nvSpPr>
        <p:spPr>
          <a:xfrm>
            <a:off x="9384029" y="5661119"/>
            <a:ext cx="7383982" cy="1025346"/>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1" name="テキスト プレースホルダー 8"/>
          <p:cNvSpPr>
            <a:spLocks noGrp="1"/>
          </p:cNvSpPr>
          <p:nvPr>
            <p:ph type="body" sz="quarter" idx="16" hasCustomPrompt="1"/>
          </p:nvPr>
        </p:nvSpPr>
        <p:spPr>
          <a:xfrm>
            <a:off x="9384030" y="6746626"/>
            <a:ext cx="7383981" cy="2355524"/>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4" name="図プレースホルダー 13"/>
          <p:cNvSpPr>
            <a:spLocks noGrp="1"/>
          </p:cNvSpPr>
          <p:nvPr>
            <p:ph type="pic" sz="quarter" idx="17" hasCustomPrompt="1"/>
          </p:nvPr>
        </p:nvSpPr>
        <p:spPr>
          <a:xfrm>
            <a:off x="1399071" y="2289760"/>
            <a:ext cx="15370175" cy="3311198"/>
          </a:xfrm>
          <a:prstGeom prst="rect">
            <a:avLst/>
          </a:prstGeom>
        </p:spPr>
        <p:txBody>
          <a:bodyPr/>
          <a:lstStyle>
            <a:lvl1pPr>
              <a:defRPr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
        <p:nvSpPr>
          <p:cNvPr id="15" name="テキスト プレースホルダー 8"/>
          <p:cNvSpPr>
            <a:spLocks noGrp="1"/>
          </p:cNvSpPr>
          <p:nvPr>
            <p:ph type="body" sz="quarter" idx="18" hasCustomPrompt="1"/>
          </p:nvPr>
        </p:nvSpPr>
        <p:spPr>
          <a:xfrm>
            <a:off x="1022685" y="4692316"/>
            <a:ext cx="5823284" cy="475448"/>
          </a:xfrm>
          <a:prstGeom prst="rect">
            <a:avLst/>
          </a:prstGeom>
          <a:solidFill>
            <a:srgbClr val="0099FF"/>
          </a:solidFill>
        </p:spPr>
        <p:txBody>
          <a:bodyPr anchor="b"/>
          <a:lstStyle>
            <a:lvl1pPr algn="ctr">
              <a:defRPr sz="2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6" name="テキスト プレースホルダー 8"/>
          <p:cNvSpPr>
            <a:spLocks noGrp="1"/>
          </p:cNvSpPr>
          <p:nvPr>
            <p:ph type="body" sz="quarter" idx="19" hasCustomPrompt="1"/>
          </p:nvPr>
        </p:nvSpPr>
        <p:spPr>
          <a:xfrm>
            <a:off x="1283369" y="4216868"/>
            <a:ext cx="5823284" cy="475448"/>
          </a:xfrm>
          <a:prstGeom prst="rect">
            <a:avLst/>
          </a:prstGeom>
          <a:solidFill>
            <a:schemeClr val="tx1">
              <a:lumMod val="75000"/>
              <a:lumOff val="25000"/>
            </a:schemeClr>
          </a:solidFill>
        </p:spPr>
        <p:txBody>
          <a:bodyPr anchor="b"/>
          <a:lstStyle>
            <a:lvl1pPr algn="ctr">
              <a:defRPr sz="2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7" name="テキスト プレースホルダー 8"/>
          <p:cNvSpPr>
            <a:spLocks noGrp="1"/>
          </p:cNvSpPr>
          <p:nvPr>
            <p:ph type="body" sz="quarter" idx="20" hasCustomPrompt="1"/>
          </p:nvPr>
        </p:nvSpPr>
        <p:spPr>
          <a:xfrm>
            <a:off x="701843" y="3741848"/>
            <a:ext cx="5823284" cy="475448"/>
          </a:xfrm>
          <a:prstGeom prst="rect">
            <a:avLst/>
          </a:prstGeom>
          <a:solidFill>
            <a:srgbClr val="0070C0"/>
          </a:solidFill>
        </p:spPr>
        <p:txBody>
          <a:bodyPr anchor="b"/>
          <a:lstStyle>
            <a:lvl1pPr algn="ctr">
              <a:defRPr sz="2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Tree>
    <p:extLst>
      <p:ext uri="{BB962C8B-B14F-4D97-AF65-F5344CB8AC3E}">
        <p14:creationId xmlns:p14="http://schemas.microsoft.com/office/powerpoint/2010/main" val="941727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Image">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en-US" dirty="0"/>
          </a:p>
        </p:txBody>
      </p:sp>
      <p:sp>
        <p:nvSpPr>
          <p:cNvPr id="4" name="スライド番号プレースホルダー 3"/>
          <p:cNvSpPr>
            <a:spLocks noGrp="1"/>
          </p:cNvSpPr>
          <p:nvPr>
            <p:ph type="sldNum" sz="quarter" idx="11"/>
          </p:nvPr>
        </p:nvSpPr>
        <p:spPr/>
        <p:txBody>
          <a:bodyPr/>
          <a:lstStyle/>
          <a:p>
            <a:r>
              <a:rPr lang="en-US"/>
              <a:t>Slide </a:t>
            </a:r>
            <a:fld id="{DAEF4D36-AE85-49C9-90DE-66D02B257272}" type="slidenum">
              <a:rPr lang="en-US" smtClean="0"/>
              <a:pPr/>
              <a:t>‹#›</a:t>
            </a:fld>
            <a:endParaRPr lang="en-US" dirty="0"/>
          </a:p>
        </p:txBody>
      </p:sp>
      <p:sp>
        <p:nvSpPr>
          <p:cNvPr id="5" name="タイトル 1"/>
          <p:cNvSpPr>
            <a:spLocks noGrp="1"/>
          </p:cNvSpPr>
          <p:nvPr>
            <p:ph type="title" hasCustomPrompt="1"/>
          </p:nvPr>
        </p:nvSpPr>
        <p:spPr>
          <a:xfrm>
            <a:off x="316229" y="469235"/>
            <a:ext cx="17646914" cy="770016"/>
          </a:xfrm>
          <a:prstGeom prst="rect">
            <a:avLst/>
          </a:prstGeom>
        </p:spPr>
        <p:txBody>
          <a:bodyPr anchor="b"/>
          <a:lstStyle>
            <a:lvl1pPr algn="ctr">
              <a:defRPr sz="40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Slide Title Here</a:t>
            </a:r>
          </a:p>
        </p:txBody>
      </p:sp>
      <p:sp>
        <p:nvSpPr>
          <p:cNvPr id="6" name="サブタイトル 2"/>
          <p:cNvSpPr>
            <a:spLocks noGrp="1"/>
          </p:cNvSpPr>
          <p:nvPr>
            <p:ph type="subTitle" idx="1" hasCustomPrompt="1"/>
          </p:nvPr>
        </p:nvSpPr>
        <p:spPr>
          <a:xfrm>
            <a:off x="316229" y="1305407"/>
            <a:ext cx="17646914" cy="918434"/>
          </a:xfrm>
          <a:prstGeom prst="rect">
            <a:avLst/>
          </a:prstGeom>
        </p:spPr>
        <p:txBody>
          <a:bodyPr>
            <a:normAutofit/>
          </a:bodyPr>
          <a:lstStyle>
            <a:lvl1pPr marL="0" indent="0" algn="ctr">
              <a:lnSpc>
                <a:spcPct val="110000"/>
              </a:lnSpc>
              <a:buNone/>
              <a:defRPr sz="20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cxnSp>
        <p:nvCxnSpPr>
          <p:cNvPr id="7" name="直線コネクタ 6"/>
          <p:cNvCxnSpPr/>
          <p:nvPr userDrawn="1"/>
        </p:nvCxnSpPr>
        <p:spPr>
          <a:xfrm>
            <a:off x="2092154" y="1239251"/>
            <a:ext cx="13741400" cy="0"/>
          </a:xfrm>
          <a:prstGeom prst="line">
            <a:avLst/>
          </a:prstGeom>
          <a:ln>
            <a:solidFill>
              <a:srgbClr val="0099FF"/>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8"/>
          <p:cNvSpPr>
            <a:spLocks noGrp="1"/>
          </p:cNvSpPr>
          <p:nvPr>
            <p:ph type="body" sz="quarter" idx="12" hasCustomPrompt="1"/>
          </p:nvPr>
        </p:nvSpPr>
        <p:spPr>
          <a:xfrm>
            <a:off x="1399071" y="5666877"/>
            <a:ext cx="7383982" cy="1025346"/>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9" name="テキスト プレースホルダー 8"/>
          <p:cNvSpPr>
            <a:spLocks noGrp="1"/>
          </p:cNvSpPr>
          <p:nvPr>
            <p:ph type="body" sz="quarter" idx="14" hasCustomPrompt="1"/>
          </p:nvPr>
        </p:nvSpPr>
        <p:spPr>
          <a:xfrm>
            <a:off x="1399072" y="6752384"/>
            <a:ext cx="7383981" cy="2355524"/>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0" name="テキスト プレースホルダー 8"/>
          <p:cNvSpPr>
            <a:spLocks noGrp="1"/>
          </p:cNvSpPr>
          <p:nvPr>
            <p:ph type="body" sz="quarter" idx="15" hasCustomPrompt="1"/>
          </p:nvPr>
        </p:nvSpPr>
        <p:spPr>
          <a:xfrm>
            <a:off x="9384029" y="5661119"/>
            <a:ext cx="7383982" cy="1025346"/>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1" name="テキスト プレースホルダー 8"/>
          <p:cNvSpPr>
            <a:spLocks noGrp="1"/>
          </p:cNvSpPr>
          <p:nvPr>
            <p:ph type="body" sz="quarter" idx="16" hasCustomPrompt="1"/>
          </p:nvPr>
        </p:nvSpPr>
        <p:spPr>
          <a:xfrm>
            <a:off x="9384030" y="6746626"/>
            <a:ext cx="7383981" cy="2355524"/>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4" name="図プレースホルダー 13"/>
          <p:cNvSpPr>
            <a:spLocks noGrp="1"/>
          </p:cNvSpPr>
          <p:nvPr>
            <p:ph type="pic" sz="quarter" idx="17" hasCustomPrompt="1"/>
          </p:nvPr>
        </p:nvSpPr>
        <p:spPr>
          <a:xfrm>
            <a:off x="1399071" y="2289760"/>
            <a:ext cx="15370175" cy="3311198"/>
          </a:xfrm>
          <a:prstGeom prst="rect">
            <a:avLst/>
          </a:prstGeom>
        </p:spPr>
        <p:txBody>
          <a:bodyPr/>
          <a:lstStyle>
            <a:lvl1pPr>
              <a:defRPr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Tree>
    <p:extLst>
      <p:ext uri="{BB962C8B-B14F-4D97-AF65-F5344CB8AC3E}">
        <p14:creationId xmlns:p14="http://schemas.microsoft.com/office/powerpoint/2010/main" val="964290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s - 2 Image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en-US" dirty="0"/>
          </a:p>
        </p:txBody>
      </p:sp>
      <p:sp>
        <p:nvSpPr>
          <p:cNvPr id="4" name="スライド番号プレースホルダー 3"/>
          <p:cNvSpPr>
            <a:spLocks noGrp="1"/>
          </p:cNvSpPr>
          <p:nvPr>
            <p:ph type="sldNum" sz="quarter" idx="11"/>
          </p:nvPr>
        </p:nvSpPr>
        <p:spPr/>
        <p:txBody>
          <a:bodyPr/>
          <a:lstStyle/>
          <a:p>
            <a:r>
              <a:rPr lang="en-US"/>
              <a:t>Slide </a:t>
            </a:r>
            <a:fld id="{DAEF4D36-AE85-49C9-90DE-66D02B257272}" type="slidenum">
              <a:rPr lang="en-US" smtClean="0"/>
              <a:pPr/>
              <a:t>‹#›</a:t>
            </a:fld>
            <a:endParaRPr lang="en-US" dirty="0"/>
          </a:p>
        </p:txBody>
      </p:sp>
      <p:sp>
        <p:nvSpPr>
          <p:cNvPr id="5" name="タイトル 1"/>
          <p:cNvSpPr>
            <a:spLocks noGrp="1"/>
          </p:cNvSpPr>
          <p:nvPr>
            <p:ph type="title" hasCustomPrompt="1"/>
          </p:nvPr>
        </p:nvSpPr>
        <p:spPr>
          <a:xfrm>
            <a:off x="316229" y="469235"/>
            <a:ext cx="17646914" cy="770016"/>
          </a:xfrm>
          <a:prstGeom prst="rect">
            <a:avLst/>
          </a:prstGeom>
        </p:spPr>
        <p:txBody>
          <a:bodyPr anchor="b"/>
          <a:lstStyle>
            <a:lvl1pPr algn="ctr">
              <a:defRPr sz="40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Slide Title Here</a:t>
            </a:r>
          </a:p>
        </p:txBody>
      </p:sp>
      <p:sp>
        <p:nvSpPr>
          <p:cNvPr id="6" name="サブタイトル 2"/>
          <p:cNvSpPr>
            <a:spLocks noGrp="1"/>
          </p:cNvSpPr>
          <p:nvPr>
            <p:ph type="subTitle" idx="1" hasCustomPrompt="1"/>
          </p:nvPr>
        </p:nvSpPr>
        <p:spPr>
          <a:xfrm>
            <a:off x="316229" y="1305407"/>
            <a:ext cx="17646914" cy="924192"/>
          </a:xfrm>
          <a:prstGeom prst="rect">
            <a:avLst/>
          </a:prstGeom>
        </p:spPr>
        <p:txBody>
          <a:bodyPr>
            <a:normAutofit/>
          </a:bodyPr>
          <a:lstStyle>
            <a:lvl1pPr marL="0" indent="0" algn="ctr">
              <a:lnSpc>
                <a:spcPct val="110000"/>
              </a:lnSpc>
              <a:buNone/>
              <a:defRPr sz="20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cxnSp>
        <p:nvCxnSpPr>
          <p:cNvPr id="7" name="直線コネクタ 6"/>
          <p:cNvCxnSpPr/>
          <p:nvPr userDrawn="1"/>
        </p:nvCxnSpPr>
        <p:spPr>
          <a:xfrm>
            <a:off x="2092154" y="1239251"/>
            <a:ext cx="13741400" cy="0"/>
          </a:xfrm>
          <a:prstGeom prst="line">
            <a:avLst/>
          </a:prstGeom>
          <a:ln>
            <a:solidFill>
              <a:srgbClr val="0099FF"/>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8"/>
          <p:cNvSpPr>
            <a:spLocks noGrp="1"/>
          </p:cNvSpPr>
          <p:nvPr>
            <p:ph type="body" sz="quarter" idx="12" hasCustomPrompt="1"/>
          </p:nvPr>
        </p:nvSpPr>
        <p:spPr>
          <a:xfrm>
            <a:off x="1399071" y="5666877"/>
            <a:ext cx="7383982" cy="1025346"/>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9" name="テキスト プレースホルダー 8"/>
          <p:cNvSpPr>
            <a:spLocks noGrp="1"/>
          </p:cNvSpPr>
          <p:nvPr>
            <p:ph type="body" sz="quarter" idx="14" hasCustomPrompt="1"/>
          </p:nvPr>
        </p:nvSpPr>
        <p:spPr>
          <a:xfrm>
            <a:off x="1399072" y="6752384"/>
            <a:ext cx="7383981" cy="2355524"/>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0" name="テキスト プレースホルダー 8"/>
          <p:cNvSpPr>
            <a:spLocks noGrp="1"/>
          </p:cNvSpPr>
          <p:nvPr>
            <p:ph type="body" sz="quarter" idx="15" hasCustomPrompt="1"/>
          </p:nvPr>
        </p:nvSpPr>
        <p:spPr>
          <a:xfrm>
            <a:off x="9384029" y="5661119"/>
            <a:ext cx="7383982" cy="1025346"/>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1" name="テキスト プレースホルダー 8"/>
          <p:cNvSpPr>
            <a:spLocks noGrp="1"/>
          </p:cNvSpPr>
          <p:nvPr>
            <p:ph type="body" sz="quarter" idx="16" hasCustomPrompt="1"/>
          </p:nvPr>
        </p:nvSpPr>
        <p:spPr>
          <a:xfrm>
            <a:off x="9384030" y="6746626"/>
            <a:ext cx="7383981" cy="2355524"/>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4" name="図プレースホルダー 13"/>
          <p:cNvSpPr>
            <a:spLocks noGrp="1"/>
          </p:cNvSpPr>
          <p:nvPr>
            <p:ph type="pic" sz="quarter" idx="17" hasCustomPrompt="1"/>
          </p:nvPr>
        </p:nvSpPr>
        <p:spPr>
          <a:xfrm>
            <a:off x="1399072" y="2289760"/>
            <a:ext cx="7383982" cy="3316956"/>
          </a:xfrm>
          <a:prstGeom prst="rect">
            <a:avLst/>
          </a:prstGeom>
        </p:spPr>
        <p:txBody>
          <a:bodyPr/>
          <a:lstStyle>
            <a:lvl1pPr>
              <a:defRPr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
        <p:nvSpPr>
          <p:cNvPr id="12" name="図プレースホルダー 13"/>
          <p:cNvSpPr>
            <a:spLocks noGrp="1"/>
          </p:cNvSpPr>
          <p:nvPr>
            <p:ph type="pic" sz="quarter" idx="18" hasCustomPrompt="1"/>
          </p:nvPr>
        </p:nvSpPr>
        <p:spPr>
          <a:xfrm>
            <a:off x="9384029" y="2289760"/>
            <a:ext cx="7383982" cy="3311198"/>
          </a:xfrm>
          <a:prstGeom prst="rect">
            <a:avLst/>
          </a:prstGeom>
        </p:spPr>
        <p:txBody>
          <a:bodyPr/>
          <a:lstStyle>
            <a:lvl1pPr>
              <a:defRPr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
        <p:nvSpPr>
          <p:cNvPr id="13" name="テキスト プレースホルダー 8"/>
          <p:cNvSpPr>
            <a:spLocks noGrp="1"/>
          </p:cNvSpPr>
          <p:nvPr>
            <p:ph type="body" sz="quarter" idx="19" hasCustomPrompt="1"/>
          </p:nvPr>
        </p:nvSpPr>
        <p:spPr>
          <a:xfrm>
            <a:off x="3260258" y="2463377"/>
            <a:ext cx="5823284" cy="475448"/>
          </a:xfrm>
          <a:prstGeom prst="rect">
            <a:avLst/>
          </a:prstGeom>
          <a:solidFill>
            <a:srgbClr val="0099FF"/>
          </a:solidFill>
        </p:spPr>
        <p:txBody>
          <a:bodyPr anchor="b"/>
          <a:lstStyle>
            <a:lvl1pPr algn="ctr">
              <a:defRPr sz="2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5" name="テキスト プレースホルダー 8"/>
          <p:cNvSpPr>
            <a:spLocks noGrp="1"/>
          </p:cNvSpPr>
          <p:nvPr>
            <p:ph type="body" sz="quarter" idx="20" hasCustomPrompt="1"/>
          </p:nvPr>
        </p:nvSpPr>
        <p:spPr>
          <a:xfrm>
            <a:off x="11245214" y="2454253"/>
            <a:ext cx="5823284" cy="475448"/>
          </a:xfrm>
          <a:prstGeom prst="rect">
            <a:avLst/>
          </a:prstGeom>
          <a:solidFill>
            <a:schemeClr val="tx1">
              <a:lumMod val="75000"/>
              <a:lumOff val="25000"/>
            </a:schemeClr>
          </a:solidFill>
        </p:spPr>
        <p:txBody>
          <a:bodyPr anchor="b"/>
          <a:lstStyle>
            <a:lvl1pPr algn="ctr">
              <a:defRPr sz="2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Tree>
    <p:extLst>
      <p:ext uri="{BB962C8B-B14F-4D97-AF65-F5344CB8AC3E}">
        <p14:creationId xmlns:p14="http://schemas.microsoft.com/office/powerpoint/2010/main" val="12573172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Image">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en-US" dirty="0"/>
          </a:p>
        </p:txBody>
      </p:sp>
      <p:sp>
        <p:nvSpPr>
          <p:cNvPr id="4" name="スライド番号プレースホルダー 3"/>
          <p:cNvSpPr>
            <a:spLocks noGrp="1"/>
          </p:cNvSpPr>
          <p:nvPr>
            <p:ph type="sldNum" sz="quarter" idx="11"/>
          </p:nvPr>
        </p:nvSpPr>
        <p:spPr/>
        <p:txBody>
          <a:bodyPr/>
          <a:lstStyle/>
          <a:p>
            <a:r>
              <a:rPr lang="en-US"/>
              <a:t>Slide </a:t>
            </a:r>
            <a:fld id="{DAEF4D36-AE85-49C9-90DE-66D02B257272}" type="slidenum">
              <a:rPr lang="en-US" smtClean="0"/>
              <a:pPr/>
              <a:t>‹#›</a:t>
            </a:fld>
            <a:endParaRPr lang="en-US" dirty="0"/>
          </a:p>
        </p:txBody>
      </p:sp>
      <p:sp>
        <p:nvSpPr>
          <p:cNvPr id="5" name="タイトル 1"/>
          <p:cNvSpPr>
            <a:spLocks noGrp="1"/>
          </p:cNvSpPr>
          <p:nvPr>
            <p:ph type="title" hasCustomPrompt="1"/>
          </p:nvPr>
        </p:nvSpPr>
        <p:spPr>
          <a:xfrm>
            <a:off x="316229" y="469235"/>
            <a:ext cx="17646914" cy="770016"/>
          </a:xfrm>
          <a:prstGeom prst="rect">
            <a:avLst/>
          </a:prstGeom>
        </p:spPr>
        <p:txBody>
          <a:bodyPr anchor="b"/>
          <a:lstStyle>
            <a:lvl1pPr algn="ctr">
              <a:defRPr sz="40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Slide Title Here</a:t>
            </a:r>
          </a:p>
        </p:txBody>
      </p:sp>
      <p:sp>
        <p:nvSpPr>
          <p:cNvPr id="6" name="サブタイトル 2"/>
          <p:cNvSpPr>
            <a:spLocks noGrp="1"/>
          </p:cNvSpPr>
          <p:nvPr>
            <p:ph type="subTitle" idx="1" hasCustomPrompt="1"/>
          </p:nvPr>
        </p:nvSpPr>
        <p:spPr>
          <a:xfrm>
            <a:off x="316229" y="1305406"/>
            <a:ext cx="17646914" cy="924193"/>
          </a:xfrm>
          <a:prstGeom prst="rect">
            <a:avLst/>
          </a:prstGeom>
        </p:spPr>
        <p:txBody>
          <a:bodyPr>
            <a:normAutofit/>
          </a:bodyPr>
          <a:lstStyle>
            <a:lvl1pPr marL="0" indent="0" algn="ctr">
              <a:lnSpc>
                <a:spcPct val="110000"/>
              </a:lnSpc>
              <a:buNone/>
              <a:defRPr sz="20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cxnSp>
        <p:nvCxnSpPr>
          <p:cNvPr id="7" name="直線コネクタ 6"/>
          <p:cNvCxnSpPr/>
          <p:nvPr userDrawn="1"/>
        </p:nvCxnSpPr>
        <p:spPr>
          <a:xfrm>
            <a:off x="2092154" y="1239251"/>
            <a:ext cx="13741400" cy="0"/>
          </a:xfrm>
          <a:prstGeom prst="line">
            <a:avLst/>
          </a:prstGeom>
          <a:ln>
            <a:solidFill>
              <a:srgbClr val="0099FF"/>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8"/>
          <p:cNvSpPr>
            <a:spLocks noGrp="1"/>
          </p:cNvSpPr>
          <p:nvPr>
            <p:ph type="body" sz="quarter" idx="12" hasCustomPrompt="1"/>
          </p:nvPr>
        </p:nvSpPr>
        <p:spPr>
          <a:xfrm>
            <a:off x="1399072" y="5318842"/>
            <a:ext cx="3774508" cy="1025346"/>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9" name="テキスト プレースホルダー 8"/>
          <p:cNvSpPr>
            <a:spLocks noGrp="1"/>
          </p:cNvSpPr>
          <p:nvPr>
            <p:ph type="body" sz="quarter" idx="14" hasCustomPrompt="1"/>
          </p:nvPr>
        </p:nvSpPr>
        <p:spPr>
          <a:xfrm>
            <a:off x="1399073" y="6404348"/>
            <a:ext cx="3774508" cy="2859967"/>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4" name="図プレースホルダー 13"/>
          <p:cNvSpPr>
            <a:spLocks noGrp="1"/>
          </p:cNvSpPr>
          <p:nvPr>
            <p:ph type="pic" sz="quarter" idx="17" hasCustomPrompt="1"/>
          </p:nvPr>
        </p:nvSpPr>
        <p:spPr>
          <a:xfrm>
            <a:off x="1399072" y="2289760"/>
            <a:ext cx="2984400" cy="2984500"/>
          </a:xfrm>
          <a:prstGeom prst="rect">
            <a:avLst/>
          </a:prstGeom>
        </p:spPr>
        <p:txBody>
          <a:bodyPr/>
          <a:lstStyle>
            <a:lvl1pPr>
              <a:defRPr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
        <p:nvSpPr>
          <p:cNvPr id="16" name="テキスト プレースホルダー 8"/>
          <p:cNvSpPr>
            <a:spLocks noGrp="1"/>
          </p:cNvSpPr>
          <p:nvPr>
            <p:ph type="body" sz="quarter" idx="21" hasCustomPrompt="1"/>
          </p:nvPr>
        </p:nvSpPr>
        <p:spPr>
          <a:xfrm>
            <a:off x="5391550" y="5318842"/>
            <a:ext cx="3774508" cy="1025346"/>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7" name="テキスト プレースホルダー 8"/>
          <p:cNvSpPr>
            <a:spLocks noGrp="1"/>
          </p:cNvSpPr>
          <p:nvPr>
            <p:ph type="body" sz="quarter" idx="22" hasCustomPrompt="1"/>
          </p:nvPr>
        </p:nvSpPr>
        <p:spPr>
          <a:xfrm>
            <a:off x="5391551" y="6404348"/>
            <a:ext cx="3774508" cy="2859967"/>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8" name="図プレースホルダー 13"/>
          <p:cNvSpPr>
            <a:spLocks noGrp="1"/>
          </p:cNvSpPr>
          <p:nvPr>
            <p:ph type="pic" sz="quarter" idx="23" hasCustomPrompt="1"/>
          </p:nvPr>
        </p:nvSpPr>
        <p:spPr>
          <a:xfrm>
            <a:off x="5391550" y="2289760"/>
            <a:ext cx="2984400" cy="2984500"/>
          </a:xfrm>
          <a:prstGeom prst="rect">
            <a:avLst/>
          </a:prstGeom>
        </p:spPr>
        <p:txBody>
          <a:bodyPr/>
          <a:lstStyle>
            <a:lvl1pPr>
              <a:defRPr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
        <p:nvSpPr>
          <p:cNvPr id="19" name="テキスト プレースホルダー 8"/>
          <p:cNvSpPr>
            <a:spLocks noGrp="1"/>
          </p:cNvSpPr>
          <p:nvPr>
            <p:ph type="body" sz="quarter" idx="24" hasCustomPrompt="1"/>
          </p:nvPr>
        </p:nvSpPr>
        <p:spPr>
          <a:xfrm>
            <a:off x="9384027" y="5318842"/>
            <a:ext cx="3774508" cy="1025346"/>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0" name="テキスト プレースホルダー 8"/>
          <p:cNvSpPr>
            <a:spLocks noGrp="1"/>
          </p:cNvSpPr>
          <p:nvPr>
            <p:ph type="body" sz="quarter" idx="25" hasCustomPrompt="1"/>
          </p:nvPr>
        </p:nvSpPr>
        <p:spPr>
          <a:xfrm>
            <a:off x="9384028" y="6404348"/>
            <a:ext cx="3774508" cy="2859967"/>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1" name="図プレースホルダー 13"/>
          <p:cNvSpPr>
            <a:spLocks noGrp="1"/>
          </p:cNvSpPr>
          <p:nvPr>
            <p:ph type="pic" sz="quarter" idx="26" hasCustomPrompt="1"/>
          </p:nvPr>
        </p:nvSpPr>
        <p:spPr>
          <a:xfrm>
            <a:off x="9384027" y="2289760"/>
            <a:ext cx="2984400" cy="2984500"/>
          </a:xfrm>
          <a:prstGeom prst="rect">
            <a:avLst/>
          </a:prstGeom>
        </p:spPr>
        <p:txBody>
          <a:bodyPr/>
          <a:lstStyle>
            <a:lvl1pPr>
              <a:defRPr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
        <p:nvSpPr>
          <p:cNvPr id="22" name="テキスト プレースホルダー 8"/>
          <p:cNvSpPr>
            <a:spLocks noGrp="1"/>
          </p:cNvSpPr>
          <p:nvPr>
            <p:ph type="body" sz="quarter" idx="27" hasCustomPrompt="1"/>
          </p:nvPr>
        </p:nvSpPr>
        <p:spPr>
          <a:xfrm>
            <a:off x="13376504" y="5318842"/>
            <a:ext cx="3774508" cy="1025346"/>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3" name="テキスト プレースホルダー 8"/>
          <p:cNvSpPr>
            <a:spLocks noGrp="1"/>
          </p:cNvSpPr>
          <p:nvPr>
            <p:ph type="body" sz="quarter" idx="28" hasCustomPrompt="1"/>
          </p:nvPr>
        </p:nvSpPr>
        <p:spPr>
          <a:xfrm>
            <a:off x="13376505" y="6404348"/>
            <a:ext cx="3774508" cy="2859967"/>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4" name="図プレースホルダー 13"/>
          <p:cNvSpPr>
            <a:spLocks noGrp="1"/>
          </p:cNvSpPr>
          <p:nvPr>
            <p:ph type="pic" sz="quarter" idx="29" hasCustomPrompt="1"/>
          </p:nvPr>
        </p:nvSpPr>
        <p:spPr>
          <a:xfrm>
            <a:off x="13376504" y="2289760"/>
            <a:ext cx="2984400" cy="2984500"/>
          </a:xfrm>
          <a:prstGeom prst="rect">
            <a:avLst/>
          </a:prstGeom>
        </p:spPr>
        <p:txBody>
          <a:bodyPr/>
          <a:lstStyle>
            <a:lvl1pPr>
              <a:defRPr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Tree>
    <p:extLst>
      <p:ext uri="{BB962C8B-B14F-4D97-AF65-F5344CB8AC3E}">
        <p14:creationId xmlns:p14="http://schemas.microsoft.com/office/powerpoint/2010/main" val="30186577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Columns - Image">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en-US" dirty="0"/>
          </a:p>
        </p:txBody>
      </p:sp>
      <p:sp>
        <p:nvSpPr>
          <p:cNvPr id="4" name="スライド番号プレースホルダー 3"/>
          <p:cNvSpPr>
            <a:spLocks noGrp="1"/>
          </p:cNvSpPr>
          <p:nvPr>
            <p:ph type="sldNum" sz="quarter" idx="11"/>
          </p:nvPr>
        </p:nvSpPr>
        <p:spPr/>
        <p:txBody>
          <a:bodyPr/>
          <a:lstStyle/>
          <a:p>
            <a:r>
              <a:rPr lang="en-US"/>
              <a:t>Slide </a:t>
            </a:r>
            <a:fld id="{DAEF4D36-AE85-49C9-90DE-66D02B257272}" type="slidenum">
              <a:rPr lang="en-US" smtClean="0"/>
              <a:pPr/>
              <a:t>‹#›</a:t>
            </a:fld>
            <a:endParaRPr lang="en-US" dirty="0"/>
          </a:p>
        </p:txBody>
      </p:sp>
      <p:sp>
        <p:nvSpPr>
          <p:cNvPr id="5" name="タイトル 1"/>
          <p:cNvSpPr>
            <a:spLocks noGrp="1"/>
          </p:cNvSpPr>
          <p:nvPr>
            <p:ph type="title" hasCustomPrompt="1"/>
          </p:nvPr>
        </p:nvSpPr>
        <p:spPr>
          <a:xfrm>
            <a:off x="316229" y="469235"/>
            <a:ext cx="17646914" cy="770016"/>
          </a:xfrm>
          <a:prstGeom prst="rect">
            <a:avLst/>
          </a:prstGeom>
        </p:spPr>
        <p:txBody>
          <a:bodyPr anchor="b"/>
          <a:lstStyle>
            <a:lvl1pPr algn="ctr">
              <a:defRPr sz="40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Slide Title Here</a:t>
            </a:r>
          </a:p>
        </p:txBody>
      </p:sp>
      <p:sp>
        <p:nvSpPr>
          <p:cNvPr id="6" name="サブタイトル 2"/>
          <p:cNvSpPr>
            <a:spLocks noGrp="1"/>
          </p:cNvSpPr>
          <p:nvPr>
            <p:ph type="subTitle" idx="1" hasCustomPrompt="1"/>
          </p:nvPr>
        </p:nvSpPr>
        <p:spPr>
          <a:xfrm>
            <a:off x="316229" y="1305406"/>
            <a:ext cx="17646914" cy="924193"/>
          </a:xfrm>
          <a:prstGeom prst="rect">
            <a:avLst/>
          </a:prstGeom>
        </p:spPr>
        <p:txBody>
          <a:bodyPr>
            <a:normAutofit/>
          </a:bodyPr>
          <a:lstStyle>
            <a:lvl1pPr marL="0" indent="0" algn="ctr">
              <a:lnSpc>
                <a:spcPct val="110000"/>
              </a:lnSpc>
              <a:buNone/>
              <a:defRPr sz="20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cxnSp>
        <p:nvCxnSpPr>
          <p:cNvPr id="7" name="直線コネクタ 6"/>
          <p:cNvCxnSpPr/>
          <p:nvPr userDrawn="1"/>
        </p:nvCxnSpPr>
        <p:spPr>
          <a:xfrm>
            <a:off x="2092154" y="1239251"/>
            <a:ext cx="13741400" cy="0"/>
          </a:xfrm>
          <a:prstGeom prst="line">
            <a:avLst/>
          </a:prstGeom>
          <a:ln>
            <a:solidFill>
              <a:srgbClr val="0099FF"/>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8"/>
          <p:cNvSpPr>
            <a:spLocks noGrp="1"/>
          </p:cNvSpPr>
          <p:nvPr>
            <p:ph type="body" sz="quarter" idx="12" hasCustomPrompt="1"/>
          </p:nvPr>
        </p:nvSpPr>
        <p:spPr>
          <a:xfrm>
            <a:off x="1243836" y="5804466"/>
            <a:ext cx="4719340" cy="517949"/>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9" name="テキスト プレースホルダー 8"/>
          <p:cNvSpPr>
            <a:spLocks noGrp="1"/>
          </p:cNvSpPr>
          <p:nvPr>
            <p:ph type="body" sz="quarter" idx="14" hasCustomPrompt="1"/>
          </p:nvPr>
        </p:nvSpPr>
        <p:spPr>
          <a:xfrm>
            <a:off x="1243837" y="6382576"/>
            <a:ext cx="4719340" cy="2859967"/>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4" name="図プレースホルダー 13"/>
          <p:cNvSpPr>
            <a:spLocks noGrp="1"/>
          </p:cNvSpPr>
          <p:nvPr>
            <p:ph type="pic" sz="quarter" idx="17" hasCustomPrompt="1"/>
          </p:nvPr>
        </p:nvSpPr>
        <p:spPr>
          <a:xfrm>
            <a:off x="1243836" y="2267987"/>
            <a:ext cx="4719340" cy="3476317"/>
          </a:xfrm>
          <a:prstGeom prst="rect">
            <a:avLst/>
          </a:prstGeom>
        </p:spPr>
        <p:txBody>
          <a:bodyPr/>
          <a:lstStyle>
            <a:lvl1pPr>
              <a:defRPr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
        <p:nvSpPr>
          <p:cNvPr id="16" name="テキスト プレースホルダー 8"/>
          <p:cNvSpPr>
            <a:spLocks noGrp="1"/>
          </p:cNvSpPr>
          <p:nvPr>
            <p:ph type="body" sz="quarter" idx="21" hasCustomPrompt="1"/>
          </p:nvPr>
        </p:nvSpPr>
        <p:spPr>
          <a:xfrm>
            <a:off x="6803492" y="5804466"/>
            <a:ext cx="4719340" cy="517949"/>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7" name="テキスト プレースホルダー 8"/>
          <p:cNvSpPr>
            <a:spLocks noGrp="1"/>
          </p:cNvSpPr>
          <p:nvPr>
            <p:ph type="body" sz="quarter" idx="22" hasCustomPrompt="1"/>
          </p:nvPr>
        </p:nvSpPr>
        <p:spPr>
          <a:xfrm>
            <a:off x="6803493" y="6382576"/>
            <a:ext cx="4719340" cy="2859967"/>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8" name="図プレースホルダー 13"/>
          <p:cNvSpPr>
            <a:spLocks noGrp="1"/>
          </p:cNvSpPr>
          <p:nvPr>
            <p:ph type="pic" sz="quarter" idx="23" hasCustomPrompt="1"/>
          </p:nvPr>
        </p:nvSpPr>
        <p:spPr>
          <a:xfrm>
            <a:off x="6803492" y="2267987"/>
            <a:ext cx="4719340" cy="3476317"/>
          </a:xfrm>
          <a:prstGeom prst="rect">
            <a:avLst/>
          </a:prstGeom>
        </p:spPr>
        <p:txBody>
          <a:bodyPr/>
          <a:lstStyle>
            <a:lvl1pPr>
              <a:defRPr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
        <p:nvSpPr>
          <p:cNvPr id="19" name="テキスト プレースホルダー 8"/>
          <p:cNvSpPr>
            <a:spLocks noGrp="1"/>
          </p:cNvSpPr>
          <p:nvPr>
            <p:ph type="body" sz="quarter" idx="24" hasCustomPrompt="1"/>
          </p:nvPr>
        </p:nvSpPr>
        <p:spPr>
          <a:xfrm>
            <a:off x="12363146" y="5798273"/>
            <a:ext cx="4719340" cy="517949"/>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0" name="テキスト プレースホルダー 8"/>
          <p:cNvSpPr>
            <a:spLocks noGrp="1"/>
          </p:cNvSpPr>
          <p:nvPr>
            <p:ph type="body" sz="quarter" idx="25" hasCustomPrompt="1"/>
          </p:nvPr>
        </p:nvSpPr>
        <p:spPr>
          <a:xfrm>
            <a:off x="12363147" y="6376383"/>
            <a:ext cx="4719340" cy="2859967"/>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1" name="図プレースホルダー 13"/>
          <p:cNvSpPr>
            <a:spLocks noGrp="1"/>
          </p:cNvSpPr>
          <p:nvPr>
            <p:ph type="pic" sz="quarter" idx="26" hasCustomPrompt="1"/>
          </p:nvPr>
        </p:nvSpPr>
        <p:spPr>
          <a:xfrm>
            <a:off x="12363146" y="2261794"/>
            <a:ext cx="4719340" cy="3476317"/>
          </a:xfrm>
          <a:prstGeom prst="rect">
            <a:avLst/>
          </a:prstGeom>
        </p:spPr>
        <p:txBody>
          <a:bodyPr/>
          <a:lstStyle>
            <a:lvl1pPr>
              <a:defRPr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Tree>
    <p:extLst>
      <p:ext uri="{BB962C8B-B14F-4D97-AF65-F5344CB8AC3E}">
        <p14:creationId xmlns:p14="http://schemas.microsoft.com/office/powerpoint/2010/main" val="33134068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Columns - Graph">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en-US" dirty="0"/>
          </a:p>
        </p:txBody>
      </p:sp>
      <p:sp>
        <p:nvSpPr>
          <p:cNvPr id="4" name="スライド番号プレースホルダー 3"/>
          <p:cNvSpPr>
            <a:spLocks noGrp="1"/>
          </p:cNvSpPr>
          <p:nvPr>
            <p:ph type="sldNum" sz="quarter" idx="11"/>
          </p:nvPr>
        </p:nvSpPr>
        <p:spPr/>
        <p:txBody>
          <a:bodyPr/>
          <a:lstStyle/>
          <a:p>
            <a:r>
              <a:rPr lang="en-US"/>
              <a:t>Slide </a:t>
            </a:r>
            <a:fld id="{DAEF4D36-AE85-49C9-90DE-66D02B257272}" type="slidenum">
              <a:rPr lang="en-US" smtClean="0"/>
              <a:pPr/>
              <a:t>‹#›</a:t>
            </a:fld>
            <a:endParaRPr lang="en-US" dirty="0"/>
          </a:p>
        </p:txBody>
      </p:sp>
      <p:sp>
        <p:nvSpPr>
          <p:cNvPr id="5" name="タイトル 1"/>
          <p:cNvSpPr>
            <a:spLocks noGrp="1"/>
          </p:cNvSpPr>
          <p:nvPr>
            <p:ph type="title" hasCustomPrompt="1"/>
          </p:nvPr>
        </p:nvSpPr>
        <p:spPr>
          <a:xfrm>
            <a:off x="316229" y="469235"/>
            <a:ext cx="17646914" cy="770016"/>
          </a:xfrm>
          <a:prstGeom prst="rect">
            <a:avLst/>
          </a:prstGeom>
        </p:spPr>
        <p:txBody>
          <a:bodyPr anchor="b"/>
          <a:lstStyle>
            <a:lvl1pPr algn="ctr">
              <a:defRPr sz="40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Slide Title Here</a:t>
            </a:r>
          </a:p>
        </p:txBody>
      </p:sp>
      <p:sp>
        <p:nvSpPr>
          <p:cNvPr id="6" name="サブタイトル 2"/>
          <p:cNvSpPr>
            <a:spLocks noGrp="1"/>
          </p:cNvSpPr>
          <p:nvPr>
            <p:ph type="subTitle" idx="1" hasCustomPrompt="1"/>
          </p:nvPr>
        </p:nvSpPr>
        <p:spPr>
          <a:xfrm>
            <a:off x="316229" y="1305406"/>
            <a:ext cx="17646914" cy="924193"/>
          </a:xfrm>
          <a:prstGeom prst="rect">
            <a:avLst/>
          </a:prstGeom>
        </p:spPr>
        <p:txBody>
          <a:bodyPr>
            <a:normAutofit/>
          </a:bodyPr>
          <a:lstStyle>
            <a:lvl1pPr marL="0" indent="0" algn="ctr">
              <a:lnSpc>
                <a:spcPct val="110000"/>
              </a:lnSpc>
              <a:buNone/>
              <a:defRPr sz="20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cxnSp>
        <p:nvCxnSpPr>
          <p:cNvPr id="7" name="直線コネクタ 6"/>
          <p:cNvCxnSpPr/>
          <p:nvPr userDrawn="1"/>
        </p:nvCxnSpPr>
        <p:spPr>
          <a:xfrm>
            <a:off x="2092154" y="1239251"/>
            <a:ext cx="13741400" cy="0"/>
          </a:xfrm>
          <a:prstGeom prst="line">
            <a:avLst/>
          </a:prstGeom>
          <a:ln>
            <a:solidFill>
              <a:srgbClr val="0099FF"/>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8"/>
          <p:cNvSpPr>
            <a:spLocks noGrp="1"/>
          </p:cNvSpPr>
          <p:nvPr>
            <p:ph type="body" sz="quarter" idx="12" hasCustomPrompt="1"/>
          </p:nvPr>
        </p:nvSpPr>
        <p:spPr>
          <a:xfrm>
            <a:off x="1243836" y="5804466"/>
            <a:ext cx="4719340" cy="517949"/>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9" name="テキスト プレースホルダー 8"/>
          <p:cNvSpPr>
            <a:spLocks noGrp="1"/>
          </p:cNvSpPr>
          <p:nvPr>
            <p:ph type="body" sz="quarter" idx="14" hasCustomPrompt="1"/>
          </p:nvPr>
        </p:nvSpPr>
        <p:spPr>
          <a:xfrm>
            <a:off x="1243837" y="6382576"/>
            <a:ext cx="4719340" cy="2859967"/>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6" name="テキスト プレースホルダー 8"/>
          <p:cNvSpPr>
            <a:spLocks noGrp="1"/>
          </p:cNvSpPr>
          <p:nvPr>
            <p:ph type="body" sz="quarter" idx="21" hasCustomPrompt="1"/>
          </p:nvPr>
        </p:nvSpPr>
        <p:spPr>
          <a:xfrm>
            <a:off x="6803492" y="5804466"/>
            <a:ext cx="4719340" cy="517949"/>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7" name="テキスト プレースホルダー 8"/>
          <p:cNvSpPr>
            <a:spLocks noGrp="1"/>
          </p:cNvSpPr>
          <p:nvPr>
            <p:ph type="body" sz="quarter" idx="22" hasCustomPrompt="1"/>
          </p:nvPr>
        </p:nvSpPr>
        <p:spPr>
          <a:xfrm>
            <a:off x="6803493" y="6382576"/>
            <a:ext cx="4719340" cy="2859967"/>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9" name="テキスト プレースホルダー 8"/>
          <p:cNvSpPr>
            <a:spLocks noGrp="1"/>
          </p:cNvSpPr>
          <p:nvPr>
            <p:ph type="body" sz="quarter" idx="24" hasCustomPrompt="1"/>
          </p:nvPr>
        </p:nvSpPr>
        <p:spPr>
          <a:xfrm>
            <a:off x="12363146" y="5798273"/>
            <a:ext cx="4719340" cy="517949"/>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0" name="テキスト プレースホルダー 8"/>
          <p:cNvSpPr>
            <a:spLocks noGrp="1"/>
          </p:cNvSpPr>
          <p:nvPr>
            <p:ph type="body" sz="quarter" idx="25" hasCustomPrompt="1"/>
          </p:nvPr>
        </p:nvSpPr>
        <p:spPr>
          <a:xfrm>
            <a:off x="12363147" y="6376383"/>
            <a:ext cx="4719340" cy="2859967"/>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0" name="グラフ プレースホルダー 9"/>
          <p:cNvSpPr>
            <a:spLocks noGrp="1"/>
          </p:cNvSpPr>
          <p:nvPr>
            <p:ph type="chart" sz="quarter" idx="27" hasCustomPrompt="1"/>
          </p:nvPr>
        </p:nvSpPr>
        <p:spPr>
          <a:xfrm>
            <a:off x="1244600" y="2262188"/>
            <a:ext cx="4718050" cy="3476625"/>
          </a:xfrm>
          <a:prstGeom prst="rect">
            <a:avLst/>
          </a:prstGeom>
        </p:spPr>
        <p:txBody>
          <a:bodyPr/>
          <a:lstStyle>
            <a:lvl1pPr>
              <a:defRPr>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Add Graph</a:t>
            </a:r>
          </a:p>
        </p:txBody>
      </p:sp>
      <p:sp>
        <p:nvSpPr>
          <p:cNvPr id="22" name="グラフ プレースホルダー 9"/>
          <p:cNvSpPr>
            <a:spLocks noGrp="1"/>
          </p:cNvSpPr>
          <p:nvPr>
            <p:ph type="chart" sz="quarter" idx="28" hasCustomPrompt="1"/>
          </p:nvPr>
        </p:nvSpPr>
        <p:spPr>
          <a:xfrm>
            <a:off x="6804782" y="2261794"/>
            <a:ext cx="4718050" cy="3476625"/>
          </a:xfrm>
          <a:prstGeom prst="rect">
            <a:avLst/>
          </a:prstGeom>
        </p:spPr>
        <p:txBody>
          <a:bodyPr/>
          <a:lstStyle>
            <a:lvl1pPr>
              <a:defRPr>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Add Graph</a:t>
            </a:r>
          </a:p>
        </p:txBody>
      </p:sp>
      <p:sp>
        <p:nvSpPr>
          <p:cNvPr id="23" name="グラフ プレースホルダー 9"/>
          <p:cNvSpPr>
            <a:spLocks noGrp="1"/>
          </p:cNvSpPr>
          <p:nvPr>
            <p:ph type="chart" sz="quarter" idx="29" hasCustomPrompt="1"/>
          </p:nvPr>
        </p:nvSpPr>
        <p:spPr>
          <a:xfrm>
            <a:off x="12363146" y="2261794"/>
            <a:ext cx="4718050" cy="3476625"/>
          </a:xfrm>
          <a:prstGeom prst="rect">
            <a:avLst/>
          </a:prstGeom>
        </p:spPr>
        <p:txBody>
          <a:bodyPr/>
          <a:lstStyle>
            <a:lvl1pPr marL="0" marR="0" indent="0" algn="l" defTabSz="1371600" rtl="0" eaLnBrk="1" fontAlgn="auto" latinLnBrk="0" hangingPunct="1">
              <a:lnSpc>
                <a:spcPct val="90000"/>
              </a:lnSpc>
              <a:spcBef>
                <a:spcPts val="1500"/>
              </a:spcBef>
              <a:spcAft>
                <a:spcPts val="0"/>
              </a:spcAft>
              <a:buClrTx/>
              <a:buSzTx/>
              <a:buFont typeface="Wingdings" panose="05000000000000000000" pitchFamily="2" charset="2"/>
              <a:buNone/>
              <a:tabLst/>
              <a:defRPr>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Add Graph</a:t>
            </a:r>
          </a:p>
          <a:p>
            <a:endParaRPr lang="en-US" dirty="0"/>
          </a:p>
        </p:txBody>
      </p:sp>
    </p:spTree>
    <p:extLst>
      <p:ext uri="{BB962C8B-B14F-4D97-AF65-F5344CB8AC3E}">
        <p14:creationId xmlns:p14="http://schemas.microsoft.com/office/powerpoint/2010/main" val="40747887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Columns - Top Graph">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en-US" dirty="0"/>
          </a:p>
        </p:txBody>
      </p:sp>
      <p:sp>
        <p:nvSpPr>
          <p:cNvPr id="4" name="スライド番号プレースホルダー 3"/>
          <p:cNvSpPr>
            <a:spLocks noGrp="1"/>
          </p:cNvSpPr>
          <p:nvPr>
            <p:ph type="sldNum" sz="quarter" idx="11"/>
          </p:nvPr>
        </p:nvSpPr>
        <p:spPr/>
        <p:txBody>
          <a:bodyPr/>
          <a:lstStyle/>
          <a:p>
            <a:r>
              <a:rPr lang="en-US"/>
              <a:t>Slide </a:t>
            </a:r>
            <a:fld id="{DAEF4D36-AE85-49C9-90DE-66D02B257272}" type="slidenum">
              <a:rPr lang="en-US" smtClean="0"/>
              <a:pPr/>
              <a:t>‹#›</a:t>
            </a:fld>
            <a:endParaRPr lang="en-US" dirty="0"/>
          </a:p>
        </p:txBody>
      </p:sp>
      <p:sp>
        <p:nvSpPr>
          <p:cNvPr id="5" name="タイトル 1"/>
          <p:cNvSpPr>
            <a:spLocks noGrp="1"/>
          </p:cNvSpPr>
          <p:nvPr>
            <p:ph type="title" hasCustomPrompt="1"/>
          </p:nvPr>
        </p:nvSpPr>
        <p:spPr>
          <a:xfrm>
            <a:off x="316229" y="469235"/>
            <a:ext cx="17646914" cy="770016"/>
          </a:xfrm>
          <a:prstGeom prst="rect">
            <a:avLst/>
          </a:prstGeom>
        </p:spPr>
        <p:txBody>
          <a:bodyPr anchor="b"/>
          <a:lstStyle>
            <a:lvl1pPr algn="ctr">
              <a:defRPr sz="40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Slide Title Here</a:t>
            </a:r>
          </a:p>
        </p:txBody>
      </p:sp>
      <p:sp>
        <p:nvSpPr>
          <p:cNvPr id="6" name="サブタイトル 2"/>
          <p:cNvSpPr>
            <a:spLocks noGrp="1"/>
          </p:cNvSpPr>
          <p:nvPr>
            <p:ph type="subTitle" idx="1" hasCustomPrompt="1"/>
          </p:nvPr>
        </p:nvSpPr>
        <p:spPr>
          <a:xfrm>
            <a:off x="316229" y="1305406"/>
            <a:ext cx="17646914" cy="924193"/>
          </a:xfrm>
          <a:prstGeom prst="rect">
            <a:avLst/>
          </a:prstGeom>
        </p:spPr>
        <p:txBody>
          <a:bodyPr>
            <a:normAutofit/>
          </a:bodyPr>
          <a:lstStyle>
            <a:lvl1pPr marL="0" indent="0" algn="ctr">
              <a:lnSpc>
                <a:spcPct val="110000"/>
              </a:lnSpc>
              <a:buNone/>
              <a:defRPr sz="20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cxnSp>
        <p:nvCxnSpPr>
          <p:cNvPr id="7" name="直線コネクタ 6"/>
          <p:cNvCxnSpPr/>
          <p:nvPr userDrawn="1"/>
        </p:nvCxnSpPr>
        <p:spPr>
          <a:xfrm>
            <a:off x="2092154" y="1239251"/>
            <a:ext cx="13741400" cy="0"/>
          </a:xfrm>
          <a:prstGeom prst="line">
            <a:avLst/>
          </a:prstGeom>
          <a:ln>
            <a:solidFill>
              <a:srgbClr val="0099FF"/>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8"/>
          <p:cNvSpPr>
            <a:spLocks noGrp="1"/>
          </p:cNvSpPr>
          <p:nvPr>
            <p:ph type="body" sz="quarter" idx="12" hasCustomPrompt="1"/>
          </p:nvPr>
        </p:nvSpPr>
        <p:spPr>
          <a:xfrm>
            <a:off x="3465971" y="6927313"/>
            <a:ext cx="11672047" cy="517949"/>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9" name="テキスト プレースホルダー 8"/>
          <p:cNvSpPr>
            <a:spLocks noGrp="1"/>
          </p:cNvSpPr>
          <p:nvPr>
            <p:ph type="body" sz="quarter" idx="14" hasCustomPrompt="1"/>
          </p:nvPr>
        </p:nvSpPr>
        <p:spPr>
          <a:xfrm>
            <a:off x="3465971" y="7445262"/>
            <a:ext cx="11672047" cy="2063888"/>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0" name="グラフ プレースホルダー 9"/>
          <p:cNvSpPr>
            <a:spLocks noGrp="1"/>
          </p:cNvSpPr>
          <p:nvPr>
            <p:ph type="chart" sz="quarter" idx="27" hasCustomPrompt="1"/>
          </p:nvPr>
        </p:nvSpPr>
        <p:spPr>
          <a:xfrm>
            <a:off x="3465971" y="2295753"/>
            <a:ext cx="11672047" cy="4329208"/>
          </a:xfrm>
          <a:prstGeom prst="rect">
            <a:avLst/>
          </a:prstGeom>
        </p:spPr>
        <p:txBody>
          <a:bodyPr/>
          <a:lstStyle>
            <a:lvl1pPr>
              <a:defRPr>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Add Graph</a:t>
            </a:r>
          </a:p>
        </p:txBody>
      </p:sp>
    </p:spTree>
    <p:extLst>
      <p:ext uri="{BB962C8B-B14F-4D97-AF65-F5344CB8AC3E}">
        <p14:creationId xmlns:p14="http://schemas.microsoft.com/office/powerpoint/2010/main" val="29902866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Columns - Top Graph">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en-US" dirty="0"/>
          </a:p>
        </p:txBody>
      </p:sp>
      <p:sp>
        <p:nvSpPr>
          <p:cNvPr id="4" name="スライド番号プレースホルダー 3"/>
          <p:cNvSpPr>
            <a:spLocks noGrp="1"/>
          </p:cNvSpPr>
          <p:nvPr>
            <p:ph type="sldNum" sz="quarter" idx="11"/>
          </p:nvPr>
        </p:nvSpPr>
        <p:spPr/>
        <p:txBody>
          <a:bodyPr/>
          <a:lstStyle/>
          <a:p>
            <a:r>
              <a:rPr lang="en-US"/>
              <a:t>Slide </a:t>
            </a:r>
            <a:fld id="{DAEF4D36-AE85-49C9-90DE-66D02B257272}" type="slidenum">
              <a:rPr lang="en-US" smtClean="0"/>
              <a:pPr/>
              <a:t>‹#›</a:t>
            </a:fld>
            <a:endParaRPr lang="en-US" dirty="0"/>
          </a:p>
        </p:txBody>
      </p:sp>
      <p:sp>
        <p:nvSpPr>
          <p:cNvPr id="5" name="タイトル 1"/>
          <p:cNvSpPr>
            <a:spLocks noGrp="1"/>
          </p:cNvSpPr>
          <p:nvPr>
            <p:ph type="title" hasCustomPrompt="1"/>
          </p:nvPr>
        </p:nvSpPr>
        <p:spPr>
          <a:xfrm>
            <a:off x="316229" y="469235"/>
            <a:ext cx="17646914" cy="770016"/>
          </a:xfrm>
          <a:prstGeom prst="rect">
            <a:avLst/>
          </a:prstGeom>
        </p:spPr>
        <p:txBody>
          <a:bodyPr anchor="b"/>
          <a:lstStyle>
            <a:lvl1pPr algn="ctr">
              <a:defRPr sz="40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Slide Title Here</a:t>
            </a:r>
          </a:p>
        </p:txBody>
      </p:sp>
      <p:sp>
        <p:nvSpPr>
          <p:cNvPr id="6" name="サブタイトル 2"/>
          <p:cNvSpPr>
            <a:spLocks noGrp="1"/>
          </p:cNvSpPr>
          <p:nvPr>
            <p:ph type="subTitle" idx="1" hasCustomPrompt="1"/>
          </p:nvPr>
        </p:nvSpPr>
        <p:spPr>
          <a:xfrm>
            <a:off x="316229" y="1305406"/>
            <a:ext cx="17646914" cy="924193"/>
          </a:xfrm>
          <a:prstGeom prst="rect">
            <a:avLst/>
          </a:prstGeom>
        </p:spPr>
        <p:txBody>
          <a:bodyPr>
            <a:normAutofit/>
          </a:bodyPr>
          <a:lstStyle>
            <a:lvl1pPr marL="0" indent="0" algn="ctr">
              <a:lnSpc>
                <a:spcPct val="110000"/>
              </a:lnSpc>
              <a:buNone/>
              <a:defRPr sz="20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cxnSp>
        <p:nvCxnSpPr>
          <p:cNvPr id="7" name="直線コネクタ 6"/>
          <p:cNvCxnSpPr/>
          <p:nvPr userDrawn="1"/>
        </p:nvCxnSpPr>
        <p:spPr>
          <a:xfrm>
            <a:off x="2092154" y="1239251"/>
            <a:ext cx="13741400" cy="0"/>
          </a:xfrm>
          <a:prstGeom prst="line">
            <a:avLst/>
          </a:prstGeom>
          <a:ln>
            <a:solidFill>
              <a:srgbClr val="0099FF"/>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8"/>
          <p:cNvSpPr>
            <a:spLocks noGrp="1"/>
          </p:cNvSpPr>
          <p:nvPr>
            <p:ph type="body" sz="quarter" idx="12" hasCustomPrompt="1"/>
          </p:nvPr>
        </p:nvSpPr>
        <p:spPr>
          <a:xfrm>
            <a:off x="1094246" y="6931888"/>
            <a:ext cx="7964029" cy="517949"/>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9" name="テキスト プレースホルダー 8"/>
          <p:cNvSpPr>
            <a:spLocks noGrp="1"/>
          </p:cNvSpPr>
          <p:nvPr>
            <p:ph type="body" sz="quarter" idx="14" hasCustomPrompt="1"/>
          </p:nvPr>
        </p:nvSpPr>
        <p:spPr>
          <a:xfrm>
            <a:off x="1094246" y="7449837"/>
            <a:ext cx="7964029" cy="2063888"/>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0" name="グラフ プレースホルダー 9"/>
          <p:cNvSpPr>
            <a:spLocks noGrp="1"/>
          </p:cNvSpPr>
          <p:nvPr>
            <p:ph type="chart" sz="quarter" idx="27" hasCustomPrompt="1"/>
          </p:nvPr>
        </p:nvSpPr>
        <p:spPr>
          <a:xfrm>
            <a:off x="3465971" y="2295753"/>
            <a:ext cx="11672047" cy="4329208"/>
          </a:xfrm>
          <a:prstGeom prst="rect">
            <a:avLst/>
          </a:prstGeom>
        </p:spPr>
        <p:txBody>
          <a:bodyPr/>
          <a:lstStyle>
            <a:lvl1pPr>
              <a:defRPr>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Add Graph</a:t>
            </a:r>
          </a:p>
        </p:txBody>
      </p:sp>
      <p:sp>
        <p:nvSpPr>
          <p:cNvPr id="11" name="テキスト プレースホルダー 8"/>
          <p:cNvSpPr>
            <a:spLocks noGrp="1"/>
          </p:cNvSpPr>
          <p:nvPr>
            <p:ph type="body" sz="quarter" idx="28" hasCustomPrompt="1"/>
          </p:nvPr>
        </p:nvSpPr>
        <p:spPr>
          <a:xfrm>
            <a:off x="9519109" y="6936463"/>
            <a:ext cx="7964029" cy="517949"/>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2" name="テキスト プレースホルダー 8"/>
          <p:cNvSpPr>
            <a:spLocks noGrp="1"/>
          </p:cNvSpPr>
          <p:nvPr>
            <p:ph type="body" sz="quarter" idx="29" hasCustomPrompt="1"/>
          </p:nvPr>
        </p:nvSpPr>
        <p:spPr>
          <a:xfrm>
            <a:off x="9519109" y="7454412"/>
            <a:ext cx="7964029" cy="2063888"/>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Tree>
    <p:extLst>
      <p:ext uri="{BB962C8B-B14F-4D97-AF65-F5344CB8AC3E}">
        <p14:creationId xmlns:p14="http://schemas.microsoft.com/office/powerpoint/2010/main" val="28767301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Columns - Center Graph">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en-US" dirty="0"/>
          </a:p>
        </p:txBody>
      </p:sp>
      <p:sp>
        <p:nvSpPr>
          <p:cNvPr id="4" name="スライド番号プレースホルダー 3"/>
          <p:cNvSpPr>
            <a:spLocks noGrp="1"/>
          </p:cNvSpPr>
          <p:nvPr>
            <p:ph type="sldNum" sz="quarter" idx="11"/>
          </p:nvPr>
        </p:nvSpPr>
        <p:spPr/>
        <p:txBody>
          <a:bodyPr/>
          <a:lstStyle/>
          <a:p>
            <a:r>
              <a:rPr lang="en-US"/>
              <a:t>Slide </a:t>
            </a:r>
            <a:fld id="{DAEF4D36-AE85-49C9-90DE-66D02B257272}" type="slidenum">
              <a:rPr lang="en-US" smtClean="0"/>
              <a:pPr/>
              <a:t>‹#›</a:t>
            </a:fld>
            <a:endParaRPr lang="en-US" dirty="0"/>
          </a:p>
        </p:txBody>
      </p:sp>
      <p:sp>
        <p:nvSpPr>
          <p:cNvPr id="5" name="タイトル 1"/>
          <p:cNvSpPr>
            <a:spLocks noGrp="1"/>
          </p:cNvSpPr>
          <p:nvPr>
            <p:ph type="title" hasCustomPrompt="1"/>
          </p:nvPr>
        </p:nvSpPr>
        <p:spPr>
          <a:xfrm>
            <a:off x="316229" y="469235"/>
            <a:ext cx="17646914" cy="770016"/>
          </a:xfrm>
          <a:prstGeom prst="rect">
            <a:avLst/>
          </a:prstGeom>
        </p:spPr>
        <p:txBody>
          <a:bodyPr anchor="b"/>
          <a:lstStyle>
            <a:lvl1pPr algn="ctr">
              <a:defRPr sz="40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Slide Title Here</a:t>
            </a:r>
          </a:p>
        </p:txBody>
      </p:sp>
      <p:sp>
        <p:nvSpPr>
          <p:cNvPr id="6" name="サブタイトル 2"/>
          <p:cNvSpPr>
            <a:spLocks noGrp="1"/>
          </p:cNvSpPr>
          <p:nvPr>
            <p:ph type="subTitle" idx="1" hasCustomPrompt="1"/>
          </p:nvPr>
        </p:nvSpPr>
        <p:spPr>
          <a:xfrm>
            <a:off x="316229" y="1305406"/>
            <a:ext cx="17646914" cy="924193"/>
          </a:xfrm>
          <a:prstGeom prst="rect">
            <a:avLst/>
          </a:prstGeom>
        </p:spPr>
        <p:txBody>
          <a:bodyPr>
            <a:normAutofit/>
          </a:bodyPr>
          <a:lstStyle>
            <a:lvl1pPr marL="0" indent="0" algn="ctr">
              <a:lnSpc>
                <a:spcPct val="110000"/>
              </a:lnSpc>
              <a:buNone/>
              <a:defRPr sz="20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cxnSp>
        <p:nvCxnSpPr>
          <p:cNvPr id="7" name="直線コネクタ 6"/>
          <p:cNvCxnSpPr/>
          <p:nvPr userDrawn="1"/>
        </p:nvCxnSpPr>
        <p:spPr>
          <a:xfrm>
            <a:off x="2092154" y="1239251"/>
            <a:ext cx="13741400" cy="0"/>
          </a:xfrm>
          <a:prstGeom prst="line">
            <a:avLst/>
          </a:prstGeom>
          <a:ln>
            <a:solidFill>
              <a:srgbClr val="0099FF"/>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8"/>
          <p:cNvSpPr>
            <a:spLocks noGrp="1"/>
          </p:cNvSpPr>
          <p:nvPr>
            <p:ph type="body" sz="quarter" idx="12" hasCustomPrompt="1"/>
          </p:nvPr>
        </p:nvSpPr>
        <p:spPr>
          <a:xfrm>
            <a:off x="802005" y="6206347"/>
            <a:ext cx="5114281" cy="1025346"/>
          </a:xfrm>
          <a:prstGeom prst="rect">
            <a:avLst/>
          </a:prstGeom>
          <a:noFill/>
        </p:spPr>
        <p:txBody>
          <a:bodyPr anchor="b"/>
          <a:lstStyle>
            <a:lvl1pPr algn="r">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9" name="テキスト プレースホルダー 8"/>
          <p:cNvSpPr>
            <a:spLocks noGrp="1"/>
          </p:cNvSpPr>
          <p:nvPr>
            <p:ph type="body" sz="quarter" idx="14" hasCustomPrompt="1"/>
          </p:nvPr>
        </p:nvSpPr>
        <p:spPr>
          <a:xfrm>
            <a:off x="802006" y="7291854"/>
            <a:ext cx="5114281" cy="1852146"/>
          </a:xfrm>
          <a:prstGeom prst="rect">
            <a:avLst/>
          </a:prstGeom>
        </p:spPr>
        <p:txBody>
          <a:bodyPr anchor="t"/>
          <a:lstStyle>
            <a:lvl1pPr algn="r">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6" name="テキスト プレースホルダー 8"/>
          <p:cNvSpPr>
            <a:spLocks noGrp="1"/>
          </p:cNvSpPr>
          <p:nvPr>
            <p:ph type="body" sz="quarter" idx="21" hasCustomPrompt="1"/>
          </p:nvPr>
        </p:nvSpPr>
        <p:spPr>
          <a:xfrm>
            <a:off x="802005" y="2698755"/>
            <a:ext cx="5114281" cy="1025346"/>
          </a:xfrm>
          <a:prstGeom prst="rect">
            <a:avLst/>
          </a:prstGeom>
          <a:noFill/>
        </p:spPr>
        <p:txBody>
          <a:bodyPr anchor="b"/>
          <a:lstStyle>
            <a:lvl1pPr algn="r">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7" name="テキスト プレースホルダー 8"/>
          <p:cNvSpPr>
            <a:spLocks noGrp="1"/>
          </p:cNvSpPr>
          <p:nvPr>
            <p:ph type="body" sz="quarter" idx="22" hasCustomPrompt="1"/>
          </p:nvPr>
        </p:nvSpPr>
        <p:spPr>
          <a:xfrm>
            <a:off x="802006" y="3784262"/>
            <a:ext cx="5114281" cy="1852146"/>
          </a:xfrm>
          <a:prstGeom prst="rect">
            <a:avLst/>
          </a:prstGeom>
        </p:spPr>
        <p:txBody>
          <a:bodyPr anchor="t"/>
          <a:lstStyle>
            <a:lvl1pPr algn="r">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9" name="テキスト プレースホルダー 8"/>
          <p:cNvSpPr>
            <a:spLocks noGrp="1"/>
          </p:cNvSpPr>
          <p:nvPr>
            <p:ph type="body" sz="quarter" idx="24" hasCustomPrompt="1"/>
          </p:nvPr>
        </p:nvSpPr>
        <p:spPr>
          <a:xfrm>
            <a:off x="12403072" y="6206347"/>
            <a:ext cx="5114281" cy="1025346"/>
          </a:xfrm>
          <a:prstGeom prst="rect">
            <a:avLst/>
          </a:prstGeom>
          <a:noFill/>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0" name="テキスト プレースホルダー 8"/>
          <p:cNvSpPr>
            <a:spLocks noGrp="1"/>
          </p:cNvSpPr>
          <p:nvPr>
            <p:ph type="body" sz="quarter" idx="25" hasCustomPrompt="1"/>
          </p:nvPr>
        </p:nvSpPr>
        <p:spPr>
          <a:xfrm>
            <a:off x="12403073" y="7291854"/>
            <a:ext cx="5114281" cy="1852146"/>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2" name="テキスト プレースホルダー 8"/>
          <p:cNvSpPr>
            <a:spLocks noGrp="1"/>
          </p:cNvSpPr>
          <p:nvPr>
            <p:ph type="body" sz="quarter" idx="27" hasCustomPrompt="1"/>
          </p:nvPr>
        </p:nvSpPr>
        <p:spPr>
          <a:xfrm>
            <a:off x="12403071" y="2698755"/>
            <a:ext cx="5114281" cy="1025346"/>
          </a:xfrm>
          <a:prstGeom prst="rect">
            <a:avLst/>
          </a:prstGeom>
          <a:noFill/>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3" name="テキスト プレースホルダー 8"/>
          <p:cNvSpPr>
            <a:spLocks noGrp="1"/>
          </p:cNvSpPr>
          <p:nvPr>
            <p:ph type="body" sz="quarter" idx="28" hasCustomPrompt="1"/>
          </p:nvPr>
        </p:nvSpPr>
        <p:spPr>
          <a:xfrm>
            <a:off x="12403072" y="3784262"/>
            <a:ext cx="5114281" cy="1852146"/>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0" name="グラフ プレースホルダー 9"/>
          <p:cNvSpPr>
            <a:spLocks noGrp="1"/>
          </p:cNvSpPr>
          <p:nvPr>
            <p:ph type="chart" sz="quarter" idx="29"/>
          </p:nvPr>
        </p:nvSpPr>
        <p:spPr>
          <a:xfrm>
            <a:off x="6091836" y="2846667"/>
            <a:ext cx="6135688" cy="6135688"/>
          </a:xfrm>
          <a:prstGeom prst="rect">
            <a:avLst/>
          </a:prstGeom>
        </p:spPr>
        <p:txBody>
          <a:bodyPr/>
          <a:lstStyle/>
          <a:p>
            <a:endParaRPr lang="en-US"/>
          </a:p>
        </p:txBody>
      </p:sp>
    </p:spTree>
    <p:extLst>
      <p:ext uri="{BB962C8B-B14F-4D97-AF65-F5344CB8AC3E}">
        <p14:creationId xmlns:p14="http://schemas.microsoft.com/office/powerpoint/2010/main" val="3545865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16" name="図プレースホルダー 15"/>
          <p:cNvSpPr>
            <a:spLocks noGrp="1"/>
          </p:cNvSpPr>
          <p:nvPr>
            <p:ph type="pic" sz="quarter" idx="10" hasCustomPrompt="1"/>
          </p:nvPr>
        </p:nvSpPr>
        <p:spPr>
          <a:xfrm>
            <a:off x="0" y="0"/>
            <a:ext cx="18288000" cy="10287000"/>
          </a:xfrm>
          <a:prstGeom prst="rect">
            <a:avLst/>
          </a:prstGeom>
        </p:spPr>
        <p:txBody>
          <a:bodyPr/>
          <a:lstStyle>
            <a:lvl1pPr marL="0" indent="0">
              <a:buNone/>
              <a:defRPr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
        <p:nvSpPr>
          <p:cNvPr id="2" name="タイトル 1"/>
          <p:cNvSpPr>
            <a:spLocks noGrp="1"/>
          </p:cNvSpPr>
          <p:nvPr>
            <p:ph type="ctrTitle" hasCustomPrompt="1"/>
          </p:nvPr>
        </p:nvSpPr>
        <p:spPr>
          <a:xfrm>
            <a:off x="2273300" y="3537283"/>
            <a:ext cx="13728700" cy="1852863"/>
          </a:xfrm>
          <a:prstGeom prst="rect">
            <a:avLst/>
          </a:prstGeom>
        </p:spPr>
        <p:txBody>
          <a:bodyPr anchor="b">
            <a:noAutofit/>
          </a:bodyPr>
          <a:lstStyle>
            <a:lvl1pPr algn="ctr">
              <a:lnSpc>
                <a:spcPct val="100000"/>
              </a:lnSpc>
              <a:defRPr sz="4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Presentation Title</a:t>
            </a:r>
          </a:p>
        </p:txBody>
      </p:sp>
      <p:sp>
        <p:nvSpPr>
          <p:cNvPr id="3" name="サブタイトル 2"/>
          <p:cNvSpPr>
            <a:spLocks noGrp="1"/>
          </p:cNvSpPr>
          <p:nvPr>
            <p:ph type="subTitle" idx="1" hasCustomPrompt="1"/>
          </p:nvPr>
        </p:nvSpPr>
        <p:spPr>
          <a:xfrm>
            <a:off x="2260600" y="5697066"/>
            <a:ext cx="13741400" cy="2364092"/>
          </a:xfrm>
          <a:prstGeom prst="rect">
            <a:avLst/>
          </a:prstGeom>
        </p:spPr>
        <p:txBody>
          <a:bodyPr>
            <a:noAutofit/>
          </a:bodyPr>
          <a:lstStyle>
            <a:lvl1pPr marL="0" indent="0" algn="ctr">
              <a:lnSpc>
                <a:spcPct val="110000"/>
              </a:lnSpc>
              <a:buNone/>
              <a:defRPr sz="20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Author or subtitle here</a:t>
            </a:r>
            <a:endParaRPr lang="en-US" dirty="0"/>
          </a:p>
        </p:txBody>
      </p:sp>
      <p:cxnSp>
        <p:nvCxnSpPr>
          <p:cNvPr id="11" name="直線コネクタ 10"/>
          <p:cNvCxnSpPr/>
          <p:nvPr userDrawn="1"/>
        </p:nvCxnSpPr>
        <p:spPr>
          <a:xfrm>
            <a:off x="2260600" y="5438274"/>
            <a:ext cx="13741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36736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Columns - No Image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en-US" dirty="0"/>
          </a:p>
        </p:txBody>
      </p:sp>
      <p:sp>
        <p:nvSpPr>
          <p:cNvPr id="4" name="スライド番号プレースホルダー 3"/>
          <p:cNvSpPr>
            <a:spLocks noGrp="1"/>
          </p:cNvSpPr>
          <p:nvPr>
            <p:ph type="sldNum" sz="quarter" idx="11"/>
          </p:nvPr>
        </p:nvSpPr>
        <p:spPr/>
        <p:txBody>
          <a:bodyPr/>
          <a:lstStyle/>
          <a:p>
            <a:r>
              <a:rPr lang="en-US"/>
              <a:t>Slide </a:t>
            </a:r>
            <a:fld id="{DAEF4D36-AE85-49C9-90DE-66D02B257272}" type="slidenum">
              <a:rPr lang="en-US" smtClean="0"/>
              <a:pPr/>
              <a:t>‹#›</a:t>
            </a:fld>
            <a:endParaRPr lang="en-US" dirty="0"/>
          </a:p>
        </p:txBody>
      </p:sp>
      <p:sp>
        <p:nvSpPr>
          <p:cNvPr id="5" name="タイトル 1"/>
          <p:cNvSpPr>
            <a:spLocks noGrp="1"/>
          </p:cNvSpPr>
          <p:nvPr>
            <p:ph type="title" hasCustomPrompt="1"/>
          </p:nvPr>
        </p:nvSpPr>
        <p:spPr>
          <a:xfrm>
            <a:off x="316229" y="469235"/>
            <a:ext cx="17646914" cy="770016"/>
          </a:xfrm>
          <a:prstGeom prst="rect">
            <a:avLst/>
          </a:prstGeom>
        </p:spPr>
        <p:txBody>
          <a:bodyPr anchor="b"/>
          <a:lstStyle>
            <a:lvl1pPr algn="ctr">
              <a:defRPr sz="40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Slide Title Here</a:t>
            </a:r>
          </a:p>
        </p:txBody>
      </p:sp>
      <p:sp>
        <p:nvSpPr>
          <p:cNvPr id="6" name="サブタイトル 2"/>
          <p:cNvSpPr>
            <a:spLocks noGrp="1"/>
          </p:cNvSpPr>
          <p:nvPr>
            <p:ph type="subTitle" idx="1" hasCustomPrompt="1"/>
          </p:nvPr>
        </p:nvSpPr>
        <p:spPr>
          <a:xfrm>
            <a:off x="316229" y="1305406"/>
            <a:ext cx="17646914" cy="924193"/>
          </a:xfrm>
          <a:prstGeom prst="rect">
            <a:avLst/>
          </a:prstGeom>
        </p:spPr>
        <p:txBody>
          <a:bodyPr>
            <a:normAutofit/>
          </a:bodyPr>
          <a:lstStyle>
            <a:lvl1pPr marL="0" indent="0" algn="ctr">
              <a:lnSpc>
                <a:spcPct val="110000"/>
              </a:lnSpc>
              <a:buNone/>
              <a:defRPr sz="20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cxnSp>
        <p:nvCxnSpPr>
          <p:cNvPr id="7" name="直線コネクタ 6"/>
          <p:cNvCxnSpPr/>
          <p:nvPr userDrawn="1"/>
        </p:nvCxnSpPr>
        <p:spPr>
          <a:xfrm>
            <a:off x="2092154" y="1239251"/>
            <a:ext cx="13741400" cy="0"/>
          </a:xfrm>
          <a:prstGeom prst="line">
            <a:avLst/>
          </a:prstGeom>
          <a:ln>
            <a:solidFill>
              <a:srgbClr val="0099FF"/>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8"/>
          <p:cNvSpPr>
            <a:spLocks noGrp="1"/>
          </p:cNvSpPr>
          <p:nvPr>
            <p:ph type="body" sz="quarter" idx="12" hasCustomPrompt="1"/>
          </p:nvPr>
        </p:nvSpPr>
        <p:spPr>
          <a:xfrm>
            <a:off x="1399072" y="5715000"/>
            <a:ext cx="3774508" cy="629188"/>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9" name="テキスト プレースホルダー 8"/>
          <p:cNvSpPr>
            <a:spLocks noGrp="1"/>
          </p:cNvSpPr>
          <p:nvPr>
            <p:ph type="body" sz="quarter" idx="14" hasCustomPrompt="1"/>
          </p:nvPr>
        </p:nvSpPr>
        <p:spPr>
          <a:xfrm>
            <a:off x="1399073" y="6404348"/>
            <a:ext cx="3774508" cy="2859967"/>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6" name="テキスト プレースホルダー 8"/>
          <p:cNvSpPr>
            <a:spLocks noGrp="1"/>
          </p:cNvSpPr>
          <p:nvPr>
            <p:ph type="body" sz="quarter" idx="21" hasCustomPrompt="1"/>
          </p:nvPr>
        </p:nvSpPr>
        <p:spPr>
          <a:xfrm>
            <a:off x="5391550" y="5715000"/>
            <a:ext cx="3774508" cy="629188"/>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7" name="テキスト プレースホルダー 8"/>
          <p:cNvSpPr>
            <a:spLocks noGrp="1"/>
          </p:cNvSpPr>
          <p:nvPr>
            <p:ph type="body" sz="quarter" idx="22" hasCustomPrompt="1"/>
          </p:nvPr>
        </p:nvSpPr>
        <p:spPr>
          <a:xfrm>
            <a:off x="5391551" y="6404348"/>
            <a:ext cx="3774508" cy="2859967"/>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9" name="テキスト プレースホルダー 8"/>
          <p:cNvSpPr>
            <a:spLocks noGrp="1"/>
          </p:cNvSpPr>
          <p:nvPr>
            <p:ph type="body" sz="quarter" idx="24" hasCustomPrompt="1"/>
          </p:nvPr>
        </p:nvSpPr>
        <p:spPr>
          <a:xfrm>
            <a:off x="9384027" y="5715000"/>
            <a:ext cx="3774508" cy="629188"/>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0" name="テキスト プレースホルダー 8"/>
          <p:cNvSpPr>
            <a:spLocks noGrp="1"/>
          </p:cNvSpPr>
          <p:nvPr>
            <p:ph type="body" sz="quarter" idx="25" hasCustomPrompt="1"/>
          </p:nvPr>
        </p:nvSpPr>
        <p:spPr>
          <a:xfrm>
            <a:off x="9384028" y="6404348"/>
            <a:ext cx="3774508" cy="2859967"/>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2" name="テキスト プレースホルダー 8"/>
          <p:cNvSpPr>
            <a:spLocks noGrp="1"/>
          </p:cNvSpPr>
          <p:nvPr>
            <p:ph type="body" sz="quarter" idx="27" hasCustomPrompt="1"/>
          </p:nvPr>
        </p:nvSpPr>
        <p:spPr>
          <a:xfrm>
            <a:off x="13376504" y="5715000"/>
            <a:ext cx="3774508" cy="629188"/>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3" name="テキスト プレースホルダー 8"/>
          <p:cNvSpPr>
            <a:spLocks noGrp="1"/>
          </p:cNvSpPr>
          <p:nvPr>
            <p:ph type="body" sz="quarter" idx="28" hasCustomPrompt="1"/>
          </p:nvPr>
        </p:nvSpPr>
        <p:spPr>
          <a:xfrm>
            <a:off x="13376505" y="6404348"/>
            <a:ext cx="3774508" cy="2859967"/>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Tree>
    <p:extLst>
      <p:ext uri="{BB962C8B-B14F-4D97-AF65-F5344CB8AC3E}">
        <p14:creationId xmlns:p14="http://schemas.microsoft.com/office/powerpoint/2010/main" val="14516719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3 Columns - Image">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en-US" dirty="0"/>
          </a:p>
        </p:txBody>
      </p:sp>
      <p:sp>
        <p:nvSpPr>
          <p:cNvPr id="4" name="スライド番号プレースホルダー 3"/>
          <p:cNvSpPr>
            <a:spLocks noGrp="1"/>
          </p:cNvSpPr>
          <p:nvPr>
            <p:ph type="sldNum" sz="quarter" idx="11"/>
          </p:nvPr>
        </p:nvSpPr>
        <p:spPr/>
        <p:txBody>
          <a:bodyPr/>
          <a:lstStyle/>
          <a:p>
            <a:r>
              <a:rPr lang="en-US"/>
              <a:t>Slide </a:t>
            </a:r>
            <a:fld id="{DAEF4D36-AE85-49C9-90DE-66D02B257272}" type="slidenum">
              <a:rPr lang="en-US" smtClean="0"/>
              <a:pPr/>
              <a:t>‹#›</a:t>
            </a:fld>
            <a:endParaRPr lang="en-US" dirty="0"/>
          </a:p>
        </p:txBody>
      </p:sp>
      <p:sp>
        <p:nvSpPr>
          <p:cNvPr id="5" name="タイトル 1"/>
          <p:cNvSpPr>
            <a:spLocks noGrp="1"/>
          </p:cNvSpPr>
          <p:nvPr>
            <p:ph type="title" hasCustomPrompt="1"/>
          </p:nvPr>
        </p:nvSpPr>
        <p:spPr>
          <a:xfrm>
            <a:off x="316229" y="469235"/>
            <a:ext cx="17646914" cy="770016"/>
          </a:xfrm>
          <a:prstGeom prst="rect">
            <a:avLst/>
          </a:prstGeom>
        </p:spPr>
        <p:txBody>
          <a:bodyPr anchor="b"/>
          <a:lstStyle>
            <a:lvl1pPr algn="ctr">
              <a:defRPr sz="40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Slide Title Here</a:t>
            </a:r>
          </a:p>
        </p:txBody>
      </p:sp>
      <p:sp>
        <p:nvSpPr>
          <p:cNvPr id="6" name="サブタイトル 2"/>
          <p:cNvSpPr>
            <a:spLocks noGrp="1"/>
          </p:cNvSpPr>
          <p:nvPr>
            <p:ph type="subTitle" idx="1" hasCustomPrompt="1"/>
          </p:nvPr>
        </p:nvSpPr>
        <p:spPr>
          <a:xfrm>
            <a:off x="316229" y="1305406"/>
            <a:ext cx="17646914" cy="873017"/>
          </a:xfrm>
          <a:prstGeom prst="rect">
            <a:avLst/>
          </a:prstGeom>
        </p:spPr>
        <p:txBody>
          <a:bodyPr>
            <a:normAutofit/>
          </a:bodyPr>
          <a:lstStyle>
            <a:lvl1pPr marL="0" indent="0" algn="ctr">
              <a:lnSpc>
                <a:spcPct val="110000"/>
              </a:lnSpc>
              <a:buNone/>
              <a:defRPr sz="20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cxnSp>
        <p:nvCxnSpPr>
          <p:cNvPr id="7" name="直線コネクタ 6"/>
          <p:cNvCxnSpPr/>
          <p:nvPr userDrawn="1"/>
        </p:nvCxnSpPr>
        <p:spPr>
          <a:xfrm>
            <a:off x="2092154" y="1239251"/>
            <a:ext cx="13741400" cy="0"/>
          </a:xfrm>
          <a:prstGeom prst="line">
            <a:avLst/>
          </a:prstGeom>
          <a:ln>
            <a:solidFill>
              <a:srgbClr val="0099FF"/>
            </a:solidFill>
          </a:ln>
        </p:spPr>
        <p:style>
          <a:lnRef idx="1">
            <a:schemeClr val="accent1"/>
          </a:lnRef>
          <a:fillRef idx="0">
            <a:schemeClr val="accent1"/>
          </a:fillRef>
          <a:effectRef idx="0">
            <a:schemeClr val="accent1"/>
          </a:effectRef>
          <a:fontRef idx="minor">
            <a:schemeClr val="tx1"/>
          </a:fontRef>
        </p:style>
      </p:cxnSp>
      <p:sp>
        <p:nvSpPr>
          <p:cNvPr id="9" name="テキスト プレースホルダー 8"/>
          <p:cNvSpPr>
            <a:spLocks noGrp="1"/>
          </p:cNvSpPr>
          <p:nvPr>
            <p:ph type="body" sz="quarter" idx="14" hasCustomPrompt="1"/>
          </p:nvPr>
        </p:nvSpPr>
        <p:spPr>
          <a:xfrm>
            <a:off x="1735248" y="8540450"/>
            <a:ext cx="14807465" cy="885938"/>
          </a:xfrm>
          <a:prstGeom prst="rect">
            <a:avLst/>
          </a:prstGeom>
        </p:spPr>
        <p:txBody>
          <a:bodyPr anchor="t"/>
          <a:lstStyle>
            <a:lvl1pPr algn="ctr">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4" name="図プレースホルダー 13"/>
          <p:cNvSpPr>
            <a:spLocks noGrp="1"/>
          </p:cNvSpPr>
          <p:nvPr>
            <p:ph type="pic" sz="quarter" idx="17" hasCustomPrompt="1"/>
          </p:nvPr>
        </p:nvSpPr>
        <p:spPr>
          <a:xfrm>
            <a:off x="1735248" y="2315907"/>
            <a:ext cx="2984400" cy="2984500"/>
          </a:xfrm>
          <a:prstGeom prst="rect">
            <a:avLst/>
          </a:prstGeom>
        </p:spPr>
        <p:txBody>
          <a:bodyPr/>
          <a:lstStyle>
            <a:lvl1pPr>
              <a:defRPr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
        <p:nvSpPr>
          <p:cNvPr id="18" name="図プレースホルダー 13"/>
          <p:cNvSpPr>
            <a:spLocks noGrp="1"/>
          </p:cNvSpPr>
          <p:nvPr>
            <p:ph type="pic" sz="quarter" idx="23" hasCustomPrompt="1"/>
          </p:nvPr>
        </p:nvSpPr>
        <p:spPr>
          <a:xfrm>
            <a:off x="6146860" y="5294070"/>
            <a:ext cx="2984400" cy="3000758"/>
          </a:xfrm>
          <a:prstGeom prst="rect">
            <a:avLst/>
          </a:prstGeom>
        </p:spPr>
        <p:txBody>
          <a:bodyPr/>
          <a:lstStyle>
            <a:lvl1pPr>
              <a:defRPr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
        <p:nvSpPr>
          <p:cNvPr id="21" name="図プレースホルダー 13"/>
          <p:cNvSpPr>
            <a:spLocks noGrp="1"/>
          </p:cNvSpPr>
          <p:nvPr>
            <p:ph type="pic" sz="quarter" idx="26" hasCustomPrompt="1"/>
          </p:nvPr>
        </p:nvSpPr>
        <p:spPr>
          <a:xfrm>
            <a:off x="9133944" y="2315907"/>
            <a:ext cx="2984400" cy="2984500"/>
          </a:xfrm>
          <a:prstGeom prst="rect">
            <a:avLst/>
          </a:prstGeom>
        </p:spPr>
        <p:txBody>
          <a:bodyPr/>
          <a:lstStyle>
            <a:lvl1pPr>
              <a:defRPr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
        <p:nvSpPr>
          <p:cNvPr id="26" name="テキスト プレースホルダー 8"/>
          <p:cNvSpPr>
            <a:spLocks noGrp="1"/>
          </p:cNvSpPr>
          <p:nvPr>
            <p:ph type="body" sz="quarter" idx="19" hasCustomPrompt="1"/>
          </p:nvPr>
        </p:nvSpPr>
        <p:spPr>
          <a:xfrm>
            <a:off x="1735248" y="5287706"/>
            <a:ext cx="4411612" cy="3007121"/>
          </a:xfrm>
          <a:prstGeom prst="rect">
            <a:avLst/>
          </a:prstGeom>
          <a:solidFill>
            <a:schemeClr val="tx1">
              <a:lumMod val="75000"/>
              <a:lumOff val="25000"/>
            </a:schemeClr>
          </a:solidFill>
        </p:spPr>
        <p:txBody>
          <a:bodyPr anchor="ctr"/>
          <a:lstStyle>
            <a:lvl1pPr algn="l">
              <a:defRPr sz="2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7" name="テキスト プレースホルダー 8"/>
          <p:cNvSpPr>
            <a:spLocks noGrp="1"/>
          </p:cNvSpPr>
          <p:nvPr>
            <p:ph type="body" sz="quarter" idx="20" hasCustomPrompt="1"/>
          </p:nvPr>
        </p:nvSpPr>
        <p:spPr>
          <a:xfrm>
            <a:off x="4719648" y="2315907"/>
            <a:ext cx="4411612" cy="2984500"/>
          </a:xfrm>
          <a:prstGeom prst="rect">
            <a:avLst/>
          </a:prstGeom>
          <a:solidFill>
            <a:srgbClr val="0070C0"/>
          </a:solidFill>
        </p:spPr>
        <p:txBody>
          <a:bodyPr anchor="ctr"/>
          <a:lstStyle>
            <a:lvl1pPr algn="l">
              <a:defRPr sz="2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9" name="テキスト プレースホルダー 8"/>
          <p:cNvSpPr>
            <a:spLocks noGrp="1"/>
          </p:cNvSpPr>
          <p:nvPr>
            <p:ph type="body" sz="quarter" idx="30" hasCustomPrompt="1"/>
          </p:nvPr>
        </p:nvSpPr>
        <p:spPr>
          <a:xfrm>
            <a:off x="12118401" y="2324042"/>
            <a:ext cx="4411612" cy="2984500"/>
          </a:xfrm>
          <a:prstGeom prst="rect">
            <a:avLst/>
          </a:prstGeom>
          <a:solidFill>
            <a:schemeClr val="bg1">
              <a:lumMod val="50000"/>
            </a:schemeClr>
          </a:solidFill>
        </p:spPr>
        <p:txBody>
          <a:bodyPr anchor="ctr"/>
          <a:lstStyle>
            <a:lvl1pPr algn="l">
              <a:defRPr sz="2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31" name="テキスト プレースホルダー 8"/>
          <p:cNvSpPr>
            <a:spLocks noGrp="1"/>
          </p:cNvSpPr>
          <p:nvPr>
            <p:ph type="body" sz="quarter" idx="31" hasCustomPrompt="1"/>
          </p:nvPr>
        </p:nvSpPr>
        <p:spPr>
          <a:xfrm>
            <a:off x="9131260" y="5287705"/>
            <a:ext cx="4411612" cy="3007121"/>
          </a:xfrm>
          <a:prstGeom prst="rect">
            <a:avLst/>
          </a:prstGeom>
          <a:solidFill>
            <a:srgbClr val="0099FF"/>
          </a:solidFill>
        </p:spPr>
        <p:txBody>
          <a:bodyPr anchor="ctr"/>
          <a:lstStyle>
            <a:lvl1pPr algn="l">
              <a:defRPr sz="2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33" name="図プレースホルダー 13"/>
          <p:cNvSpPr>
            <a:spLocks noGrp="1"/>
          </p:cNvSpPr>
          <p:nvPr>
            <p:ph type="pic" sz="quarter" idx="32" hasCustomPrompt="1"/>
          </p:nvPr>
        </p:nvSpPr>
        <p:spPr>
          <a:xfrm>
            <a:off x="13542872" y="5294070"/>
            <a:ext cx="2984400" cy="3000758"/>
          </a:xfrm>
          <a:prstGeom prst="rect">
            <a:avLst/>
          </a:prstGeom>
        </p:spPr>
        <p:txBody>
          <a:bodyPr/>
          <a:lstStyle>
            <a:lvl1pPr>
              <a:defRPr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Tree>
    <p:extLst>
      <p:ext uri="{BB962C8B-B14F-4D97-AF65-F5344CB8AC3E}">
        <p14:creationId xmlns:p14="http://schemas.microsoft.com/office/powerpoint/2010/main" val="4509075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ubtitle 1">
    <p:bg>
      <p:bgPr>
        <a:solidFill>
          <a:srgbClr val="0099FF"/>
        </a:solidFill>
        <a:effectLst/>
      </p:bgPr>
    </p:bg>
    <p:spTree>
      <p:nvGrpSpPr>
        <p:cNvPr id="1" name=""/>
        <p:cNvGrpSpPr/>
        <p:nvPr/>
      </p:nvGrpSpPr>
      <p:grpSpPr>
        <a:xfrm>
          <a:off x="0" y="0"/>
          <a:ext cx="0" cy="0"/>
          <a:chOff x="0" y="0"/>
          <a:chExt cx="0" cy="0"/>
        </a:xfrm>
      </p:grpSpPr>
      <p:sp>
        <p:nvSpPr>
          <p:cNvPr id="5" name="タイトル 1"/>
          <p:cNvSpPr>
            <a:spLocks noGrp="1"/>
          </p:cNvSpPr>
          <p:nvPr>
            <p:ph type="ctrTitle" hasCustomPrompt="1"/>
          </p:nvPr>
        </p:nvSpPr>
        <p:spPr>
          <a:xfrm>
            <a:off x="2273300" y="3537283"/>
            <a:ext cx="13728700" cy="1852863"/>
          </a:xfrm>
          <a:prstGeom prst="rect">
            <a:avLst/>
          </a:prstGeom>
        </p:spPr>
        <p:txBody>
          <a:bodyPr anchor="b">
            <a:noAutofit/>
          </a:bodyPr>
          <a:lstStyle>
            <a:lvl1pPr algn="ctr">
              <a:lnSpc>
                <a:spcPct val="100000"/>
              </a:lnSpc>
              <a:defRPr sz="4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Presentation Title</a:t>
            </a:r>
          </a:p>
        </p:txBody>
      </p:sp>
      <p:sp>
        <p:nvSpPr>
          <p:cNvPr id="7" name="サブタイトル 2"/>
          <p:cNvSpPr>
            <a:spLocks noGrp="1"/>
          </p:cNvSpPr>
          <p:nvPr>
            <p:ph type="subTitle" idx="1" hasCustomPrompt="1"/>
          </p:nvPr>
        </p:nvSpPr>
        <p:spPr>
          <a:xfrm>
            <a:off x="2260600" y="5697065"/>
            <a:ext cx="13741400" cy="1066805"/>
          </a:xfrm>
          <a:prstGeom prst="rect">
            <a:avLst/>
          </a:prstGeom>
        </p:spPr>
        <p:txBody>
          <a:bodyPr>
            <a:noAutofit/>
          </a:bodyPr>
          <a:lstStyle>
            <a:lvl1pPr marL="0" indent="0" algn="ctr">
              <a:lnSpc>
                <a:spcPct val="110000"/>
              </a:lnSpc>
              <a:buNone/>
              <a:defRPr sz="2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Author or subtitle here</a:t>
            </a:r>
            <a:endParaRPr lang="en-US" dirty="0"/>
          </a:p>
        </p:txBody>
      </p:sp>
      <p:cxnSp>
        <p:nvCxnSpPr>
          <p:cNvPr id="8" name="直線コネクタ 7"/>
          <p:cNvCxnSpPr/>
          <p:nvPr userDrawn="1"/>
        </p:nvCxnSpPr>
        <p:spPr>
          <a:xfrm>
            <a:off x="2260600" y="5438274"/>
            <a:ext cx="13741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06938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 Tables">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a:xfrm>
            <a:off x="7618960" y="1327076"/>
            <a:ext cx="3037339" cy="547688"/>
          </a:xfrm>
          <a:prstGeom prst="rect">
            <a:avLst/>
          </a:prstGeom>
        </p:spPr>
        <p:txBody>
          <a:bodyPr anchor="ctr"/>
          <a:lstStyle>
            <a:lvl1pPr algn="ctr">
              <a:defRPr sz="4000">
                <a:solidFill>
                  <a:schemeClr val="bg1">
                    <a:lumMod val="65000"/>
                  </a:schemeClr>
                </a:solidFill>
                <a:latin typeface="+mj-lt"/>
              </a:defRPr>
            </a:lvl1pPr>
          </a:lstStyle>
          <a:p>
            <a:r>
              <a:rPr lang="en-US" dirty="0"/>
              <a:t>SLIDE </a:t>
            </a:r>
            <a:fld id="{D97FAD88-CD89-445B-80D2-D1F46C853675}" type="slidenum">
              <a:rPr lang="en-US" smtClean="0"/>
              <a:pPr/>
              <a:t>‹#›</a:t>
            </a:fld>
            <a:endParaRPr lang="en-US" dirty="0"/>
          </a:p>
        </p:txBody>
      </p:sp>
      <p:pic>
        <p:nvPicPr>
          <p:cNvPr id="3" name="図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1273" y="946049"/>
            <a:ext cx="10059273" cy="699964"/>
          </a:xfrm>
          <a:prstGeom prst="rect">
            <a:avLst/>
          </a:prstGeom>
        </p:spPr>
      </p:pic>
      <p:pic>
        <p:nvPicPr>
          <p:cNvPr id="8" name="図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70917" y="973757"/>
            <a:ext cx="10059273" cy="719666"/>
          </a:xfrm>
          <a:prstGeom prst="rect">
            <a:avLst/>
          </a:prstGeom>
        </p:spPr>
      </p:pic>
      <p:sp>
        <p:nvSpPr>
          <p:cNvPr id="2" name="タイトル 1"/>
          <p:cNvSpPr>
            <a:spLocks noGrp="1"/>
          </p:cNvSpPr>
          <p:nvPr>
            <p:ph type="title" hasCustomPrompt="1"/>
          </p:nvPr>
        </p:nvSpPr>
        <p:spPr>
          <a:xfrm>
            <a:off x="-1" y="318965"/>
            <a:ext cx="18288000" cy="987125"/>
          </a:xfrm>
        </p:spPr>
        <p:txBody>
          <a:bodyPr>
            <a:noAutofit/>
          </a:bodyPr>
          <a:lstStyle>
            <a:lvl1pPr algn="ctr">
              <a:defRPr sz="8800"/>
            </a:lvl1pPr>
          </a:lstStyle>
          <a:p>
            <a:r>
              <a:rPr lang="en-US" altLang="ja-JP" dirty="0"/>
              <a:t>SLIDE TITLE HERE</a:t>
            </a:r>
            <a:endParaRPr lang="en-US" dirty="0"/>
          </a:p>
        </p:txBody>
      </p:sp>
      <p:sp>
        <p:nvSpPr>
          <p:cNvPr id="10" name="表プレースホルダー 9"/>
          <p:cNvSpPr>
            <a:spLocks noGrp="1"/>
          </p:cNvSpPr>
          <p:nvPr>
            <p:ph type="tbl" sz="quarter" idx="13" hasCustomPrompt="1"/>
          </p:nvPr>
        </p:nvSpPr>
        <p:spPr>
          <a:xfrm>
            <a:off x="1509844" y="2479205"/>
            <a:ext cx="4537469" cy="4752975"/>
          </a:xfrm>
          <a:solidFill>
            <a:schemeClr val="bg1">
              <a:lumMod val="95000"/>
            </a:schemeClr>
          </a:solidFill>
        </p:spPr>
        <p:txBody>
          <a:bodyPr>
            <a:normAutofit/>
          </a:bodyPr>
          <a:lstStyle>
            <a:lvl1pPr>
              <a:defRPr sz="2400"/>
            </a:lvl1pPr>
          </a:lstStyle>
          <a:p>
            <a:r>
              <a:rPr lang="en-US" dirty="0"/>
              <a:t>Table</a:t>
            </a:r>
          </a:p>
        </p:txBody>
      </p:sp>
      <p:sp>
        <p:nvSpPr>
          <p:cNvPr id="26" name="テキスト プレースホルダー 22"/>
          <p:cNvSpPr>
            <a:spLocks noGrp="1"/>
          </p:cNvSpPr>
          <p:nvPr>
            <p:ph type="body" sz="quarter" idx="16" hasCustomPrompt="1"/>
          </p:nvPr>
        </p:nvSpPr>
        <p:spPr>
          <a:xfrm>
            <a:off x="1417827" y="7338445"/>
            <a:ext cx="4629559" cy="720080"/>
          </a:xfrm>
        </p:spPr>
        <p:txBody>
          <a:bodyPr anchor="ctr">
            <a:normAutofit/>
          </a:bodyPr>
          <a:lstStyle>
            <a:lvl1pPr algn="l">
              <a:defRPr sz="4000">
                <a:latin typeface="+mj-lt"/>
              </a:defRPr>
            </a:lvl1pPr>
          </a:lstStyle>
          <a:p>
            <a:pPr lvl="0"/>
            <a:r>
              <a:rPr lang="en-US" dirty="0"/>
              <a:t>Text Here</a:t>
            </a:r>
          </a:p>
        </p:txBody>
      </p:sp>
      <p:sp>
        <p:nvSpPr>
          <p:cNvPr id="27" name="テキスト プレースホルダー 5"/>
          <p:cNvSpPr>
            <a:spLocks noGrp="1"/>
          </p:cNvSpPr>
          <p:nvPr>
            <p:ph type="body" sz="quarter" idx="17" hasCustomPrompt="1"/>
          </p:nvPr>
        </p:nvSpPr>
        <p:spPr>
          <a:xfrm>
            <a:off x="1404186" y="7952259"/>
            <a:ext cx="4666841" cy="1583730"/>
          </a:xfrm>
        </p:spPr>
        <p:txBody>
          <a:bodyPr>
            <a:normAutofit/>
          </a:bodyPr>
          <a:lstStyle>
            <a:lvl1pPr algn="l">
              <a:defRPr sz="18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a:t>Text Here</a:t>
            </a:r>
          </a:p>
        </p:txBody>
      </p:sp>
      <p:sp>
        <p:nvSpPr>
          <p:cNvPr id="28" name="表プレースホルダー 9"/>
          <p:cNvSpPr>
            <a:spLocks noGrp="1"/>
          </p:cNvSpPr>
          <p:nvPr>
            <p:ph type="tbl" sz="quarter" idx="18" hasCustomPrompt="1"/>
          </p:nvPr>
        </p:nvSpPr>
        <p:spPr>
          <a:xfrm>
            <a:off x="6876059" y="2479205"/>
            <a:ext cx="4537469" cy="4752975"/>
          </a:xfrm>
          <a:solidFill>
            <a:schemeClr val="bg1">
              <a:lumMod val="95000"/>
            </a:schemeClr>
          </a:solidFill>
        </p:spPr>
        <p:txBody>
          <a:bodyPr>
            <a:normAutofit/>
          </a:bodyPr>
          <a:lstStyle>
            <a:lvl1pPr>
              <a:defRPr sz="2400"/>
            </a:lvl1pPr>
          </a:lstStyle>
          <a:p>
            <a:r>
              <a:rPr lang="en-US" dirty="0"/>
              <a:t>Table</a:t>
            </a:r>
          </a:p>
        </p:txBody>
      </p:sp>
      <p:sp>
        <p:nvSpPr>
          <p:cNvPr id="29" name="テキスト プレースホルダー 22"/>
          <p:cNvSpPr>
            <a:spLocks noGrp="1"/>
          </p:cNvSpPr>
          <p:nvPr>
            <p:ph type="body" sz="quarter" idx="19" hasCustomPrompt="1"/>
          </p:nvPr>
        </p:nvSpPr>
        <p:spPr>
          <a:xfrm>
            <a:off x="6784042" y="7338445"/>
            <a:ext cx="4629559" cy="720080"/>
          </a:xfrm>
        </p:spPr>
        <p:txBody>
          <a:bodyPr anchor="ctr">
            <a:normAutofit/>
          </a:bodyPr>
          <a:lstStyle>
            <a:lvl1pPr algn="l">
              <a:defRPr sz="4000">
                <a:latin typeface="+mj-lt"/>
              </a:defRPr>
            </a:lvl1pPr>
          </a:lstStyle>
          <a:p>
            <a:pPr lvl="0"/>
            <a:r>
              <a:rPr lang="en-US" dirty="0"/>
              <a:t>Text Here</a:t>
            </a:r>
          </a:p>
        </p:txBody>
      </p:sp>
      <p:sp>
        <p:nvSpPr>
          <p:cNvPr id="30" name="テキスト プレースホルダー 5"/>
          <p:cNvSpPr>
            <a:spLocks noGrp="1"/>
          </p:cNvSpPr>
          <p:nvPr>
            <p:ph type="body" sz="quarter" idx="20" hasCustomPrompt="1"/>
          </p:nvPr>
        </p:nvSpPr>
        <p:spPr>
          <a:xfrm>
            <a:off x="6770401" y="7952259"/>
            <a:ext cx="4666841" cy="1583730"/>
          </a:xfrm>
        </p:spPr>
        <p:txBody>
          <a:bodyPr>
            <a:normAutofit/>
          </a:bodyPr>
          <a:lstStyle>
            <a:lvl1pPr algn="l">
              <a:defRPr sz="18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a:t>Text Here</a:t>
            </a:r>
          </a:p>
        </p:txBody>
      </p:sp>
      <p:sp>
        <p:nvSpPr>
          <p:cNvPr id="31" name="表プレースホルダー 9"/>
          <p:cNvSpPr>
            <a:spLocks noGrp="1"/>
          </p:cNvSpPr>
          <p:nvPr>
            <p:ph type="tbl" sz="quarter" idx="21" hasCustomPrompt="1"/>
          </p:nvPr>
        </p:nvSpPr>
        <p:spPr>
          <a:xfrm>
            <a:off x="12288342" y="2479205"/>
            <a:ext cx="4537469" cy="4752975"/>
          </a:xfrm>
          <a:solidFill>
            <a:schemeClr val="bg1">
              <a:lumMod val="95000"/>
            </a:schemeClr>
          </a:solidFill>
        </p:spPr>
        <p:txBody>
          <a:bodyPr>
            <a:normAutofit/>
          </a:bodyPr>
          <a:lstStyle>
            <a:lvl1pPr>
              <a:defRPr sz="2400"/>
            </a:lvl1pPr>
          </a:lstStyle>
          <a:p>
            <a:r>
              <a:rPr lang="en-US" dirty="0"/>
              <a:t>Table</a:t>
            </a:r>
          </a:p>
        </p:txBody>
      </p:sp>
      <p:sp>
        <p:nvSpPr>
          <p:cNvPr id="32" name="テキスト プレースホルダー 22"/>
          <p:cNvSpPr>
            <a:spLocks noGrp="1"/>
          </p:cNvSpPr>
          <p:nvPr>
            <p:ph type="body" sz="quarter" idx="22" hasCustomPrompt="1"/>
          </p:nvPr>
        </p:nvSpPr>
        <p:spPr>
          <a:xfrm>
            <a:off x="12196325" y="7338445"/>
            <a:ext cx="4629559" cy="720080"/>
          </a:xfrm>
        </p:spPr>
        <p:txBody>
          <a:bodyPr anchor="ctr">
            <a:normAutofit/>
          </a:bodyPr>
          <a:lstStyle>
            <a:lvl1pPr algn="l">
              <a:defRPr sz="4000">
                <a:latin typeface="+mj-lt"/>
              </a:defRPr>
            </a:lvl1pPr>
          </a:lstStyle>
          <a:p>
            <a:pPr lvl="0"/>
            <a:r>
              <a:rPr lang="en-US" dirty="0"/>
              <a:t>Text Here</a:t>
            </a:r>
          </a:p>
        </p:txBody>
      </p:sp>
      <p:sp>
        <p:nvSpPr>
          <p:cNvPr id="33" name="テキスト プレースホルダー 5"/>
          <p:cNvSpPr>
            <a:spLocks noGrp="1"/>
          </p:cNvSpPr>
          <p:nvPr>
            <p:ph type="body" sz="quarter" idx="23" hasCustomPrompt="1"/>
          </p:nvPr>
        </p:nvSpPr>
        <p:spPr>
          <a:xfrm>
            <a:off x="12182683" y="7952259"/>
            <a:ext cx="4666841" cy="1583730"/>
          </a:xfrm>
        </p:spPr>
        <p:txBody>
          <a:bodyPr>
            <a:normAutofit/>
          </a:bodyPr>
          <a:lstStyle>
            <a:lvl1pPr algn="l">
              <a:defRPr sz="18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a:t>Text Here</a:t>
            </a:r>
          </a:p>
        </p:txBody>
      </p:sp>
    </p:spTree>
    <p:extLst>
      <p:ext uri="{BB962C8B-B14F-4D97-AF65-F5344CB8AC3E}">
        <p14:creationId xmlns:p14="http://schemas.microsoft.com/office/powerpoint/2010/main" val="4155942352"/>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2" presetClass="entr" presetSubtype="4"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par>
                          <p:cTn id="25" fill="hold">
                            <p:stCondLst>
                              <p:cond delay="1250"/>
                            </p:stCondLst>
                            <p:childTnLst>
                              <p:par>
                                <p:cTn id="26" presetID="2" presetClass="entr" presetSubtype="8" decel="100000" fill="hold" grpId="0" nodeType="afterEffect">
                                  <p:stCondLst>
                                    <p:cond delay="0"/>
                                  </p:stCondLst>
                                  <p:childTnLst>
                                    <p:set>
                                      <p:cBhvr>
                                        <p:cTn id="27" dur="1" fill="hold">
                                          <p:stCondLst>
                                            <p:cond delay="0"/>
                                          </p:stCondLst>
                                        </p:cTn>
                                        <p:tgtEl>
                                          <p:spTgt spid="26">
                                            <p:txEl>
                                              <p:pRg st="0" end="0"/>
                                            </p:txEl>
                                          </p:spTgt>
                                        </p:tgtEl>
                                        <p:attrNameLst>
                                          <p:attrName>style.visibility</p:attrName>
                                        </p:attrNameLst>
                                      </p:cBhvr>
                                      <p:to>
                                        <p:strVal val="visible"/>
                                      </p:to>
                                    </p:set>
                                    <p:anim calcmode="lin" valueType="num">
                                      <p:cBhvr additive="base">
                                        <p:cTn id="28" dur="500" fill="hold"/>
                                        <p:tgtEl>
                                          <p:spTgt spid="26">
                                            <p:txEl>
                                              <p:pRg st="0" end="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26">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27">
                                            <p:txEl>
                                              <p:pRg st="0" end="0"/>
                                            </p:txEl>
                                          </p:spTgt>
                                        </p:tgtEl>
                                        <p:attrNameLst>
                                          <p:attrName>style.visibility</p:attrName>
                                        </p:attrNameLst>
                                      </p:cBhvr>
                                      <p:to>
                                        <p:strVal val="visible"/>
                                      </p:to>
                                    </p:set>
                                    <p:anim calcmode="lin" valueType="num">
                                      <p:cBhvr additive="base">
                                        <p:cTn id="32"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1750"/>
                            </p:stCondLst>
                            <p:childTnLst>
                              <p:par>
                                <p:cTn id="35" presetID="22" presetClass="entr" presetSubtype="4" fill="hold" grpId="0" nodeType="after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down)">
                                      <p:cBhvr>
                                        <p:cTn id="37" dur="500"/>
                                        <p:tgtEl>
                                          <p:spTgt spid="28"/>
                                        </p:tgtEl>
                                      </p:cBhvr>
                                    </p:animEffect>
                                  </p:childTnLst>
                                </p:cTn>
                              </p:par>
                            </p:childTnLst>
                          </p:cTn>
                        </p:par>
                        <p:par>
                          <p:cTn id="38" fill="hold">
                            <p:stCondLst>
                              <p:cond delay="2250"/>
                            </p:stCondLst>
                            <p:childTnLst>
                              <p:par>
                                <p:cTn id="39" presetID="2" presetClass="entr" presetSubtype="8" decel="100000" fill="hold" grpId="0" nodeType="afterEffect">
                                  <p:stCondLst>
                                    <p:cond delay="0"/>
                                  </p:stCondLst>
                                  <p:childTnLst>
                                    <p:set>
                                      <p:cBhvr>
                                        <p:cTn id="40" dur="1" fill="hold">
                                          <p:stCondLst>
                                            <p:cond delay="0"/>
                                          </p:stCondLst>
                                        </p:cTn>
                                        <p:tgtEl>
                                          <p:spTgt spid="29">
                                            <p:txEl>
                                              <p:pRg st="0" end="0"/>
                                            </p:txEl>
                                          </p:spTgt>
                                        </p:tgtEl>
                                        <p:attrNameLst>
                                          <p:attrName>style.visibility</p:attrName>
                                        </p:attrNameLst>
                                      </p:cBhvr>
                                      <p:to>
                                        <p:strVal val="visible"/>
                                      </p:to>
                                    </p:set>
                                    <p:anim calcmode="lin" valueType="num">
                                      <p:cBhvr additive="base">
                                        <p:cTn id="41" dur="500" fill="hold"/>
                                        <p:tgtEl>
                                          <p:spTgt spid="29">
                                            <p:txEl>
                                              <p:pRg st="0" end="0"/>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29">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4" decel="100000" fill="hold" grpId="0" nodeType="withEffect">
                                  <p:stCondLst>
                                    <p:cond delay="0"/>
                                  </p:stCondLst>
                                  <p:childTnLst>
                                    <p:set>
                                      <p:cBhvr>
                                        <p:cTn id="44" dur="1" fill="hold">
                                          <p:stCondLst>
                                            <p:cond delay="0"/>
                                          </p:stCondLst>
                                        </p:cTn>
                                        <p:tgtEl>
                                          <p:spTgt spid="30">
                                            <p:txEl>
                                              <p:pRg st="0" end="0"/>
                                            </p:txEl>
                                          </p:spTgt>
                                        </p:tgtEl>
                                        <p:attrNameLst>
                                          <p:attrName>style.visibility</p:attrName>
                                        </p:attrNameLst>
                                      </p:cBhvr>
                                      <p:to>
                                        <p:strVal val="visible"/>
                                      </p:to>
                                    </p:set>
                                    <p:anim calcmode="lin" valueType="num">
                                      <p:cBhvr additive="base">
                                        <p:cTn id="45"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par>
                          <p:cTn id="47" fill="hold">
                            <p:stCondLst>
                              <p:cond delay="2750"/>
                            </p:stCondLst>
                            <p:childTnLst>
                              <p:par>
                                <p:cTn id="48" presetID="22" presetClass="entr" presetSubtype="4" fill="hold" grpId="0" nodeType="after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wipe(down)">
                                      <p:cBhvr>
                                        <p:cTn id="50" dur="500"/>
                                        <p:tgtEl>
                                          <p:spTgt spid="31"/>
                                        </p:tgtEl>
                                      </p:cBhvr>
                                    </p:animEffect>
                                  </p:childTnLst>
                                </p:cTn>
                              </p:par>
                            </p:childTnLst>
                          </p:cTn>
                        </p:par>
                        <p:par>
                          <p:cTn id="51" fill="hold">
                            <p:stCondLst>
                              <p:cond delay="3250"/>
                            </p:stCondLst>
                            <p:childTnLst>
                              <p:par>
                                <p:cTn id="52" presetID="2" presetClass="entr" presetSubtype="8" decel="100000" fill="hold" grpId="0" nodeType="afterEffect">
                                  <p:stCondLst>
                                    <p:cond delay="0"/>
                                  </p:stCondLst>
                                  <p:childTnLst>
                                    <p:set>
                                      <p:cBhvr>
                                        <p:cTn id="53" dur="1" fill="hold">
                                          <p:stCondLst>
                                            <p:cond delay="0"/>
                                          </p:stCondLst>
                                        </p:cTn>
                                        <p:tgtEl>
                                          <p:spTgt spid="32">
                                            <p:txEl>
                                              <p:pRg st="0" end="0"/>
                                            </p:txEl>
                                          </p:spTgt>
                                        </p:tgtEl>
                                        <p:attrNameLst>
                                          <p:attrName>style.visibility</p:attrName>
                                        </p:attrNameLst>
                                      </p:cBhvr>
                                      <p:to>
                                        <p:strVal val="visible"/>
                                      </p:to>
                                    </p:set>
                                    <p:anim calcmode="lin" valueType="num">
                                      <p:cBhvr additive="base">
                                        <p:cTn id="54" dur="50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55" dur="500" fill="hold"/>
                                        <p:tgtEl>
                                          <p:spTgt spid="32">
                                            <p:txEl>
                                              <p:pRg st="0" end="0"/>
                                            </p:txEl>
                                          </p:spTgt>
                                        </p:tgtEl>
                                        <p:attrNameLst>
                                          <p:attrName>ppt_y</p:attrName>
                                        </p:attrNameLst>
                                      </p:cBhvr>
                                      <p:tavLst>
                                        <p:tav tm="0">
                                          <p:val>
                                            <p:strVal val="#ppt_y"/>
                                          </p:val>
                                        </p:tav>
                                        <p:tav tm="100000">
                                          <p:val>
                                            <p:strVal val="#ppt_y"/>
                                          </p:val>
                                        </p:tav>
                                      </p:tavLst>
                                    </p:anim>
                                  </p:childTnLst>
                                </p:cTn>
                              </p:par>
                              <p:par>
                                <p:cTn id="56" presetID="2" presetClass="entr" presetSubtype="4" decel="100000" fill="hold" grpId="0" nodeType="withEffect">
                                  <p:stCondLst>
                                    <p:cond delay="0"/>
                                  </p:stCondLst>
                                  <p:childTnLst>
                                    <p:set>
                                      <p:cBhvr>
                                        <p:cTn id="57" dur="1" fill="hold">
                                          <p:stCondLst>
                                            <p:cond delay="0"/>
                                          </p:stCondLst>
                                        </p:cTn>
                                        <p:tgtEl>
                                          <p:spTgt spid="33">
                                            <p:txEl>
                                              <p:pRg st="0" end="0"/>
                                            </p:txEl>
                                          </p:spTgt>
                                        </p:tgtEl>
                                        <p:attrNameLst>
                                          <p:attrName>style.visibility</p:attrName>
                                        </p:attrNameLst>
                                      </p:cBhvr>
                                      <p:to>
                                        <p:strVal val="visible"/>
                                      </p:to>
                                    </p:set>
                                    <p:anim calcmode="lin" valueType="num">
                                      <p:cBhvr additive="base">
                                        <p:cTn id="58"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10" grpId="0" animBg="1"/>
      <p:bldP spid="26" grpId="0" build="p">
        <p:tmplLst>
          <p:tmpl lvl="1">
            <p:tnLst>
              <p:par>
                <p:cTn presetID="2" presetClass="entr" presetSubtype="8"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0-#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animBg="1"/>
      <p:bldP spid="29" grpId="0" build="p">
        <p:tmplLst>
          <p:tmpl lvl="1">
            <p:tnLst>
              <p:par>
                <p:cTn presetID="2" presetClass="entr" presetSubtype="8"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0-#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0" grpId="0" build="p">
        <p:tmplLst>
          <p:tmpl lvl="1">
            <p:tnLst>
              <p:par>
                <p:cTn presetID="2" presetClass="entr" presetSubtype="4"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animBg="1"/>
      <p:bldP spid="32" grpId="0" build="p">
        <p:tmplLst>
          <p:tmpl lvl="1">
            <p:tnLst>
              <p:par>
                <p:cTn presetID="2" presetClass="entr" presetSubtype="8"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0-#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 Image - 1 Column">
    <p:spTree>
      <p:nvGrpSpPr>
        <p:cNvPr id="1" name=""/>
        <p:cNvGrpSpPr/>
        <p:nvPr/>
      </p:nvGrpSpPr>
      <p:grpSpPr>
        <a:xfrm>
          <a:off x="0" y="0"/>
          <a:ext cx="0" cy="0"/>
          <a:chOff x="0" y="0"/>
          <a:chExt cx="0" cy="0"/>
        </a:xfrm>
      </p:grpSpPr>
      <p:pic>
        <p:nvPicPr>
          <p:cNvPr id="22" name="図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794" y="4207396"/>
            <a:ext cx="6625311" cy="473992"/>
          </a:xfrm>
          <a:prstGeom prst="rect">
            <a:avLst/>
          </a:prstGeom>
        </p:spPr>
      </p:pic>
      <p:sp>
        <p:nvSpPr>
          <p:cNvPr id="5" name="スライド番号プレースホルダー 4"/>
          <p:cNvSpPr>
            <a:spLocks noGrp="1"/>
          </p:cNvSpPr>
          <p:nvPr>
            <p:ph type="sldNum" sz="quarter" idx="12"/>
          </p:nvPr>
        </p:nvSpPr>
        <p:spPr>
          <a:xfrm>
            <a:off x="7618960" y="1327076"/>
            <a:ext cx="3037339" cy="547688"/>
          </a:xfrm>
          <a:prstGeom prst="rect">
            <a:avLst/>
          </a:prstGeom>
        </p:spPr>
        <p:txBody>
          <a:bodyPr anchor="ctr"/>
          <a:lstStyle>
            <a:lvl1pPr algn="ctr">
              <a:defRPr sz="4000">
                <a:solidFill>
                  <a:schemeClr val="bg1">
                    <a:lumMod val="65000"/>
                  </a:schemeClr>
                </a:solidFill>
                <a:latin typeface="+mj-lt"/>
              </a:defRPr>
            </a:lvl1pPr>
          </a:lstStyle>
          <a:p>
            <a:r>
              <a:rPr lang="en-US" dirty="0"/>
              <a:t>SLIDE </a:t>
            </a:r>
            <a:fld id="{D97FAD88-CD89-445B-80D2-D1F46C853675}" type="slidenum">
              <a:rPr lang="en-US" smtClean="0"/>
              <a:pPr/>
              <a:t>‹#›</a:t>
            </a:fld>
            <a:endParaRPr lang="en-US" dirty="0"/>
          </a:p>
        </p:txBody>
      </p:sp>
      <p:sp>
        <p:nvSpPr>
          <p:cNvPr id="6" name="テキスト プレースホルダー 5"/>
          <p:cNvSpPr>
            <a:spLocks noGrp="1"/>
          </p:cNvSpPr>
          <p:nvPr>
            <p:ph type="body" sz="quarter" idx="14" hasCustomPrompt="1"/>
          </p:nvPr>
        </p:nvSpPr>
        <p:spPr>
          <a:xfrm>
            <a:off x="9288028" y="4798894"/>
            <a:ext cx="8425667" cy="3152918"/>
          </a:xfrm>
        </p:spPr>
        <p:txBody>
          <a:bodyP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a:t>Text Here</a:t>
            </a:r>
          </a:p>
        </p:txBody>
      </p:sp>
      <p:pic>
        <p:nvPicPr>
          <p:cNvPr id="3" name="図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71273" y="946049"/>
            <a:ext cx="10059273" cy="699964"/>
          </a:xfrm>
          <a:prstGeom prst="rect">
            <a:avLst/>
          </a:prstGeom>
        </p:spPr>
      </p:pic>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0917" y="973757"/>
            <a:ext cx="10059273" cy="719666"/>
          </a:xfrm>
          <a:prstGeom prst="rect">
            <a:avLst/>
          </a:prstGeom>
        </p:spPr>
      </p:pic>
      <p:sp>
        <p:nvSpPr>
          <p:cNvPr id="2" name="タイトル 1"/>
          <p:cNvSpPr>
            <a:spLocks noGrp="1"/>
          </p:cNvSpPr>
          <p:nvPr>
            <p:ph type="title" hasCustomPrompt="1"/>
          </p:nvPr>
        </p:nvSpPr>
        <p:spPr>
          <a:xfrm>
            <a:off x="-1" y="318965"/>
            <a:ext cx="18288000" cy="987125"/>
          </a:xfrm>
        </p:spPr>
        <p:txBody>
          <a:bodyPr>
            <a:noAutofit/>
          </a:bodyPr>
          <a:lstStyle>
            <a:lvl1pPr algn="ctr">
              <a:defRPr sz="8800"/>
            </a:lvl1pPr>
          </a:lstStyle>
          <a:p>
            <a:r>
              <a:rPr lang="en-US" altLang="ja-JP" dirty="0"/>
              <a:t>SLIDE TITLE HERE</a:t>
            </a:r>
            <a:endParaRPr lang="en-US" dirty="0"/>
          </a:p>
        </p:txBody>
      </p:sp>
      <p:sp>
        <p:nvSpPr>
          <p:cNvPr id="11" name="対角する 2 つの角を切り取った四角形 10"/>
          <p:cNvSpPr/>
          <p:nvPr userDrawn="1"/>
        </p:nvSpPr>
        <p:spPr>
          <a:xfrm rot="21226749">
            <a:off x="2297045" y="2977660"/>
            <a:ext cx="6170718" cy="6170183"/>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 name="対角する 2 つの角を切り取った四角形 6"/>
          <p:cNvSpPr/>
          <p:nvPr userDrawn="1"/>
        </p:nvSpPr>
        <p:spPr>
          <a:xfrm rot="21054230">
            <a:off x="1804168" y="2574532"/>
            <a:ext cx="6170718" cy="6170183"/>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図プレースホルダー 8"/>
          <p:cNvSpPr>
            <a:spLocks noGrp="1"/>
          </p:cNvSpPr>
          <p:nvPr>
            <p:ph type="pic" sz="quarter" idx="16" hasCustomPrompt="1"/>
          </p:nvPr>
        </p:nvSpPr>
        <p:spPr>
          <a:xfrm rot="21432298">
            <a:off x="1871412" y="2601651"/>
            <a:ext cx="6312894" cy="6310881"/>
          </a:xfrm>
          <a:prstGeom prst="snip2DiagRect">
            <a:avLst/>
          </a:prstGeom>
          <a:solidFill>
            <a:schemeClr val="bg1">
              <a:lumMod val="95000"/>
            </a:schemeClr>
          </a:solidFill>
          <a:effectLst/>
        </p:spPr>
        <p:txBody>
          <a:bodyPr/>
          <a:lstStyle>
            <a:lvl1pPr>
              <a:defRPr/>
            </a:lvl1pPr>
          </a:lstStyle>
          <a:p>
            <a:r>
              <a:rPr lang="en-US" dirty="0"/>
              <a:t>Add Image</a:t>
            </a:r>
          </a:p>
        </p:txBody>
      </p:sp>
      <p:sp>
        <p:nvSpPr>
          <p:cNvPr id="23" name="テキスト プレースホルダー 22"/>
          <p:cNvSpPr>
            <a:spLocks noGrp="1"/>
          </p:cNvSpPr>
          <p:nvPr>
            <p:ph type="body" sz="quarter" idx="13" hasCustomPrompt="1"/>
          </p:nvPr>
        </p:nvSpPr>
        <p:spPr>
          <a:xfrm>
            <a:off x="9288028" y="3703340"/>
            <a:ext cx="8353653" cy="1080120"/>
          </a:xfrm>
        </p:spPr>
        <p:txBody>
          <a:bodyPr anchor="ctr">
            <a:normAutofit/>
          </a:bodyPr>
          <a:lstStyle>
            <a:lvl1pPr algn="l">
              <a:defRPr sz="6000">
                <a:solidFill>
                  <a:srgbClr val="525252"/>
                </a:solidFill>
                <a:latin typeface="+mj-lt"/>
              </a:defRPr>
            </a:lvl1pPr>
          </a:lstStyle>
          <a:p>
            <a:pPr lvl="0"/>
            <a:r>
              <a:rPr lang="en-US" dirty="0"/>
              <a:t>Text Here</a:t>
            </a:r>
          </a:p>
        </p:txBody>
      </p:sp>
    </p:spTree>
    <p:extLst>
      <p:ext uri="{BB962C8B-B14F-4D97-AF65-F5344CB8AC3E}">
        <p14:creationId xmlns:p14="http://schemas.microsoft.com/office/powerpoint/2010/main" val="394639746"/>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 presetClass="entr" presetSubtype="4" decel="10000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par>
                                <p:cTn id="26" presetID="2" presetClass="entr" presetSubtype="12" decel="10000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0-#ppt_w/2"/>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par>
                                <p:cTn id="30" presetID="2" presetClass="entr" presetSubtype="9" decel="10000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0-#ppt_w/2"/>
                                          </p:val>
                                        </p:tav>
                                        <p:tav tm="100000">
                                          <p:val>
                                            <p:strVal val="#ppt_x"/>
                                          </p:val>
                                        </p:tav>
                                      </p:tavLst>
                                    </p:anim>
                                    <p:anim calcmode="lin" valueType="num">
                                      <p:cBhvr additive="base">
                                        <p:cTn id="33" dur="500" fill="hold"/>
                                        <p:tgtEl>
                                          <p:spTgt spid="11"/>
                                        </p:tgtEl>
                                        <p:attrNameLst>
                                          <p:attrName>ppt_y</p:attrName>
                                        </p:attrNameLst>
                                      </p:cBhvr>
                                      <p:tavLst>
                                        <p:tav tm="0">
                                          <p:val>
                                            <p:strVal val="0-#ppt_h/2"/>
                                          </p:val>
                                        </p:tav>
                                        <p:tav tm="100000">
                                          <p:val>
                                            <p:strVal val="#ppt_y"/>
                                          </p:val>
                                        </p:tav>
                                      </p:tavLst>
                                    </p:anim>
                                  </p:childTnLst>
                                </p:cTn>
                              </p:par>
                            </p:childTnLst>
                          </p:cTn>
                        </p:par>
                        <p:par>
                          <p:cTn id="34" fill="hold">
                            <p:stCondLst>
                              <p:cond delay="1250"/>
                            </p:stCondLst>
                            <p:childTnLst>
                              <p:par>
                                <p:cTn id="35" presetID="2" presetClass="entr" presetSubtype="8" decel="100000" fill="hold" nodeType="afterEffect">
                                  <p:stCondLst>
                                    <p:cond delay="50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0-#ppt_w/2"/>
                                          </p:val>
                                        </p:tav>
                                        <p:tav tm="100000">
                                          <p:val>
                                            <p:strVal val="#ppt_x"/>
                                          </p:val>
                                        </p:tav>
                                      </p:tavLst>
                                    </p:anim>
                                    <p:anim calcmode="lin" valueType="num">
                                      <p:cBhvr additive="base">
                                        <p:cTn id="38" dur="500" fill="hold"/>
                                        <p:tgtEl>
                                          <p:spTgt spid="22"/>
                                        </p:tgtEl>
                                        <p:attrNameLst>
                                          <p:attrName>ppt_y</p:attrName>
                                        </p:attrNameLst>
                                      </p:cBhvr>
                                      <p:tavLst>
                                        <p:tav tm="0">
                                          <p:val>
                                            <p:strVal val="#ppt_y"/>
                                          </p:val>
                                        </p:tav>
                                        <p:tav tm="100000">
                                          <p:val>
                                            <p:strVal val="#ppt_y"/>
                                          </p:val>
                                        </p:tav>
                                      </p:tavLst>
                                    </p:anim>
                                  </p:childTnLst>
                                </p:cTn>
                              </p:par>
                              <p:par>
                                <p:cTn id="39" presetID="2" presetClass="entr" presetSubtype="2" decel="100000" fill="hold" grpId="0" nodeType="withEffect">
                                  <p:stCondLst>
                                    <p:cond delay="500"/>
                                  </p:stCondLst>
                                  <p:childTnLst>
                                    <p:set>
                                      <p:cBhvr>
                                        <p:cTn id="40" dur="1" fill="hold">
                                          <p:stCondLst>
                                            <p:cond delay="0"/>
                                          </p:stCondLst>
                                        </p:cTn>
                                        <p:tgtEl>
                                          <p:spTgt spid="23">
                                            <p:txEl>
                                              <p:pRg st="0" end="0"/>
                                            </p:txEl>
                                          </p:spTgt>
                                        </p:tgtEl>
                                        <p:attrNameLst>
                                          <p:attrName>style.visibility</p:attrName>
                                        </p:attrNameLst>
                                      </p:cBhvr>
                                      <p:to>
                                        <p:strVal val="visible"/>
                                      </p:to>
                                    </p:set>
                                    <p:anim calcmode="lin" valueType="num">
                                      <p:cBhvr additive="base">
                                        <p:cTn id="41"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23">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4" decel="100000" fill="hold" grpId="0" nodeType="withEffect">
                                  <p:stCondLst>
                                    <p:cond delay="500"/>
                                  </p:stCondLst>
                                  <p:childTnLst>
                                    <p:set>
                                      <p:cBhvr>
                                        <p:cTn id="44" dur="1" fill="hold">
                                          <p:stCondLst>
                                            <p:cond delay="0"/>
                                          </p:stCondLst>
                                        </p:cTn>
                                        <p:tgtEl>
                                          <p:spTgt spid="6">
                                            <p:txEl>
                                              <p:pRg st="0" end="0"/>
                                            </p:txEl>
                                          </p:spTgt>
                                        </p:tgtEl>
                                        <p:attrNameLst>
                                          <p:attrName>style.visibility</p:attrName>
                                        </p:attrNameLst>
                                      </p:cBhvr>
                                      <p:to>
                                        <p:strVal val="visible"/>
                                      </p:to>
                                    </p:set>
                                    <p:anim calcmode="lin" valueType="num">
                                      <p:cBhvr additive="base">
                                        <p:cTn id="4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2" presetClass="entr" presetSubtype="4" decel="100000" fill="hold" nodeType="withEffect">
                  <p:stCondLst>
                    <p:cond delay="5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2" grpId="0"/>
      <p:bldP spid="11" grpId="0" animBg="1"/>
      <p:bldP spid="7" grpId="0" animBg="1"/>
      <p:bldP spid="9" grpId="0" animBg="1"/>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 options">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a:xfrm>
            <a:off x="7618960" y="1327076"/>
            <a:ext cx="3037339" cy="547688"/>
          </a:xfrm>
          <a:prstGeom prst="rect">
            <a:avLst/>
          </a:prstGeom>
        </p:spPr>
        <p:txBody>
          <a:bodyPr anchor="ctr"/>
          <a:lstStyle>
            <a:lvl1pPr algn="ctr">
              <a:defRPr sz="4000">
                <a:solidFill>
                  <a:schemeClr val="bg1">
                    <a:lumMod val="65000"/>
                  </a:schemeClr>
                </a:solidFill>
                <a:latin typeface="+mj-lt"/>
              </a:defRPr>
            </a:lvl1pPr>
          </a:lstStyle>
          <a:p>
            <a:r>
              <a:rPr lang="en-US" dirty="0"/>
              <a:t>SLIDE </a:t>
            </a:r>
            <a:fld id="{D97FAD88-CD89-445B-80D2-D1F46C853675}" type="slidenum">
              <a:rPr lang="en-US" smtClean="0"/>
              <a:pPr/>
              <a:t>‹#›</a:t>
            </a:fld>
            <a:endParaRPr lang="en-US" dirty="0"/>
          </a:p>
        </p:txBody>
      </p:sp>
      <p:pic>
        <p:nvPicPr>
          <p:cNvPr id="3" name="図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1273" y="946049"/>
            <a:ext cx="10059273" cy="699964"/>
          </a:xfrm>
          <a:prstGeom prst="rect">
            <a:avLst/>
          </a:prstGeom>
        </p:spPr>
      </p:pic>
      <p:pic>
        <p:nvPicPr>
          <p:cNvPr id="8" name="図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70917" y="973757"/>
            <a:ext cx="10059273" cy="719666"/>
          </a:xfrm>
          <a:prstGeom prst="rect">
            <a:avLst/>
          </a:prstGeom>
        </p:spPr>
      </p:pic>
      <p:sp>
        <p:nvSpPr>
          <p:cNvPr id="2" name="タイトル 1"/>
          <p:cNvSpPr>
            <a:spLocks noGrp="1"/>
          </p:cNvSpPr>
          <p:nvPr>
            <p:ph type="title" hasCustomPrompt="1"/>
          </p:nvPr>
        </p:nvSpPr>
        <p:spPr>
          <a:xfrm>
            <a:off x="-1" y="318965"/>
            <a:ext cx="18288000" cy="987125"/>
          </a:xfrm>
        </p:spPr>
        <p:txBody>
          <a:bodyPr>
            <a:noAutofit/>
          </a:bodyPr>
          <a:lstStyle>
            <a:lvl1pPr algn="ctr">
              <a:defRPr sz="8800"/>
            </a:lvl1pPr>
          </a:lstStyle>
          <a:p>
            <a:r>
              <a:rPr lang="en-US" altLang="ja-JP" dirty="0"/>
              <a:t>SLIDE TITLE HERE</a:t>
            </a:r>
            <a:endParaRPr lang="en-US" dirty="0"/>
          </a:p>
        </p:txBody>
      </p:sp>
      <p:sp>
        <p:nvSpPr>
          <p:cNvPr id="27" name="対角する 2 つの角を切り取った四角形 26"/>
          <p:cNvSpPr/>
          <p:nvPr userDrawn="1"/>
        </p:nvSpPr>
        <p:spPr>
          <a:xfrm rot="21226749">
            <a:off x="7890829" y="2375108"/>
            <a:ext cx="931068" cy="930987"/>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8" name="対角する 2 つの角を切り取った四角形 27"/>
          <p:cNvSpPr/>
          <p:nvPr userDrawn="1"/>
        </p:nvSpPr>
        <p:spPr>
          <a:xfrm rot="21054230">
            <a:off x="7701743" y="2258910"/>
            <a:ext cx="931068" cy="930987"/>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9" name="テキスト プレースホルダー 22"/>
          <p:cNvSpPr>
            <a:spLocks noGrp="1"/>
          </p:cNvSpPr>
          <p:nvPr>
            <p:ph type="body" sz="quarter" idx="15" hasCustomPrompt="1"/>
          </p:nvPr>
        </p:nvSpPr>
        <p:spPr>
          <a:xfrm>
            <a:off x="7645360" y="2201667"/>
            <a:ext cx="1143945" cy="1080120"/>
          </a:xfrm>
        </p:spPr>
        <p:txBody>
          <a:bodyPr anchor="ctr">
            <a:normAutofit/>
          </a:bodyPr>
          <a:lstStyle>
            <a:lvl1pPr algn="ctr">
              <a:defRPr sz="6000">
                <a:solidFill>
                  <a:schemeClr val="bg1"/>
                </a:solidFill>
                <a:latin typeface="+mj-lt"/>
              </a:defRPr>
            </a:lvl1pPr>
          </a:lstStyle>
          <a:p>
            <a:pPr lvl="0"/>
            <a:r>
              <a:rPr lang="en-US" dirty="0"/>
              <a:t>0</a:t>
            </a:r>
          </a:p>
        </p:txBody>
      </p:sp>
      <p:sp>
        <p:nvSpPr>
          <p:cNvPr id="47" name="テキスト プレースホルダー 5"/>
          <p:cNvSpPr>
            <a:spLocks noGrp="1"/>
          </p:cNvSpPr>
          <p:nvPr>
            <p:ph type="body" sz="quarter" idx="14" hasCustomPrompt="1"/>
          </p:nvPr>
        </p:nvSpPr>
        <p:spPr>
          <a:xfrm>
            <a:off x="8869602" y="2217119"/>
            <a:ext cx="8556036" cy="1064686"/>
          </a:xfrm>
        </p:spPr>
        <p:txBody>
          <a:bodyPr anchor="ct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a:t>Text Here</a:t>
            </a:r>
          </a:p>
        </p:txBody>
      </p:sp>
      <p:sp>
        <p:nvSpPr>
          <p:cNvPr id="51" name="対角する 2 つの角を切り取った四角形 50"/>
          <p:cNvSpPr/>
          <p:nvPr userDrawn="1"/>
        </p:nvSpPr>
        <p:spPr>
          <a:xfrm rot="21226749">
            <a:off x="7888530" y="3815267"/>
            <a:ext cx="931068" cy="930987"/>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2" name="対角する 2 つの角を切り取った四角形 51"/>
          <p:cNvSpPr/>
          <p:nvPr userDrawn="1"/>
        </p:nvSpPr>
        <p:spPr>
          <a:xfrm rot="21054230">
            <a:off x="7699444" y="3699069"/>
            <a:ext cx="931068" cy="930987"/>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3" name="テキスト プレースホルダー 22"/>
          <p:cNvSpPr>
            <a:spLocks noGrp="1"/>
          </p:cNvSpPr>
          <p:nvPr>
            <p:ph type="body" sz="quarter" idx="16" hasCustomPrompt="1"/>
          </p:nvPr>
        </p:nvSpPr>
        <p:spPr>
          <a:xfrm>
            <a:off x="7643060" y="3641826"/>
            <a:ext cx="1143945" cy="1080120"/>
          </a:xfrm>
        </p:spPr>
        <p:txBody>
          <a:bodyPr anchor="ctr">
            <a:normAutofit/>
          </a:bodyPr>
          <a:lstStyle>
            <a:lvl1pPr algn="ctr">
              <a:defRPr sz="6000">
                <a:solidFill>
                  <a:schemeClr val="bg1"/>
                </a:solidFill>
                <a:latin typeface="+mj-lt"/>
              </a:defRPr>
            </a:lvl1pPr>
          </a:lstStyle>
          <a:p>
            <a:pPr lvl="0"/>
            <a:r>
              <a:rPr lang="en-US" dirty="0"/>
              <a:t>0</a:t>
            </a:r>
          </a:p>
        </p:txBody>
      </p:sp>
      <p:sp>
        <p:nvSpPr>
          <p:cNvPr id="54" name="テキスト プレースホルダー 5"/>
          <p:cNvSpPr>
            <a:spLocks noGrp="1"/>
          </p:cNvSpPr>
          <p:nvPr>
            <p:ph type="body" sz="quarter" idx="17" hasCustomPrompt="1"/>
          </p:nvPr>
        </p:nvSpPr>
        <p:spPr>
          <a:xfrm>
            <a:off x="8867303" y="3657278"/>
            <a:ext cx="8556036" cy="1064686"/>
          </a:xfrm>
        </p:spPr>
        <p:txBody>
          <a:bodyPr anchor="ct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a:t>Text Here</a:t>
            </a:r>
          </a:p>
        </p:txBody>
      </p:sp>
      <p:sp>
        <p:nvSpPr>
          <p:cNvPr id="55" name="対角する 2 つの角を切り取った四角形 54"/>
          <p:cNvSpPr/>
          <p:nvPr userDrawn="1"/>
        </p:nvSpPr>
        <p:spPr>
          <a:xfrm rot="21226749">
            <a:off x="7890829" y="5337930"/>
            <a:ext cx="931068" cy="930987"/>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6" name="対角する 2 つの角を切り取った四角形 55"/>
          <p:cNvSpPr/>
          <p:nvPr userDrawn="1"/>
        </p:nvSpPr>
        <p:spPr>
          <a:xfrm rot="21054230">
            <a:off x="7701743" y="5221732"/>
            <a:ext cx="931068" cy="930987"/>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7" name="テキスト プレースホルダー 22"/>
          <p:cNvSpPr>
            <a:spLocks noGrp="1"/>
          </p:cNvSpPr>
          <p:nvPr>
            <p:ph type="body" sz="quarter" idx="18" hasCustomPrompt="1"/>
          </p:nvPr>
        </p:nvSpPr>
        <p:spPr>
          <a:xfrm>
            <a:off x="7645360" y="5164489"/>
            <a:ext cx="1143945" cy="1080120"/>
          </a:xfrm>
        </p:spPr>
        <p:txBody>
          <a:bodyPr anchor="ctr">
            <a:normAutofit/>
          </a:bodyPr>
          <a:lstStyle>
            <a:lvl1pPr algn="ctr">
              <a:defRPr sz="6000">
                <a:solidFill>
                  <a:schemeClr val="bg1"/>
                </a:solidFill>
                <a:latin typeface="+mj-lt"/>
              </a:defRPr>
            </a:lvl1pPr>
          </a:lstStyle>
          <a:p>
            <a:pPr lvl="0"/>
            <a:r>
              <a:rPr lang="en-US" dirty="0"/>
              <a:t>0</a:t>
            </a:r>
          </a:p>
        </p:txBody>
      </p:sp>
      <p:sp>
        <p:nvSpPr>
          <p:cNvPr id="58" name="テキスト プレースホルダー 5"/>
          <p:cNvSpPr>
            <a:spLocks noGrp="1"/>
          </p:cNvSpPr>
          <p:nvPr>
            <p:ph type="body" sz="quarter" idx="19" hasCustomPrompt="1"/>
          </p:nvPr>
        </p:nvSpPr>
        <p:spPr>
          <a:xfrm>
            <a:off x="8869602" y="5179941"/>
            <a:ext cx="8556036" cy="1064686"/>
          </a:xfrm>
        </p:spPr>
        <p:txBody>
          <a:bodyPr anchor="ct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a:t>Text Here</a:t>
            </a:r>
          </a:p>
        </p:txBody>
      </p:sp>
      <p:sp>
        <p:nvSpPr>
          <p:cNvPr id="59" name="対角する 2 つの角を切り取った四角形 58"/>
          <p:cNvSpPr/>
          <p:nvPr userDrawn="1"/>
        </p:nvSpPr>
        <p:spPr>
          <a:xfrm rot="21226749">
            <a:off x="7888528" y="6850098"/>
            <a:ext cx="931068" cy="930987"/>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0" name="対角する 2 つの角を切り取った四角形 59"/>
          <p:cNvSpPr/>
          <p:nvPr userDrawn="1"/>
        </p:nvSpPr>
        <p:spPr>
          <a:xfrm rot="21054230">
            <a:off x="7699442" y="6733900"/>
            <a:ext cx="931068" cy="930987"/>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1" name="テキスト プレースホルダー 22"/>
          <p:cNvSpPr>
            <a:spLocks noGrp="1"/>
          </p:cNvSpPr>
          <p:nvPr>
            <p:ph type="body" sz="quarter" idx="20" hasCustomPrompt="1"/>
          </p:nvPr>
        </p:nvSpPr>
        <p:spPr>
          <a:xfrm>
            <a:off x="7643058" y="6676657"/>
            <a:ext cx="1143945" cy="1080120"/>
          </a:xfrm>
        </p:spPr>
        <p:txBody>
          <a:bodyPr anchor="ctr">
            <a:normAutofit/>
          </a:bodyPr>
          <a:lstStyle>
            <a:lvl1pPr algn="ctr">
              <a:defRPr sz="6000">
                <a:solidFill>
                  <a:schemeClr val="bg1"/>
                </a:solidFill>
                <a:latin typeface="+mj-lt"/>
              </a:defRPr>
            </a:lvl1pPr>
          </a:lstStyle>
          <a:p>
            <a:pPr lvl="0"/>
            <a:r>
              <a:rPr lang="en-US" dirty="0"/>
              <a:t>0</a:t>
            </a:r>
          </a:p>
        </p:txBody>
      </p:sp>
      <p:sp>
        <p:nvSpPr>
          <p:cNvPr id="62" name="テキスト プレースホルダー 5"/>
          <p:cNvSpPr>
            <a:spLocks noGrp="1"/>
          </p:cNvSpPr>
          <p:nvPr>
            <p:ph type="body" sz="quarter" idx="21" hasCustomPrompt="1"/>
          </p:nvPr>
        </p:nvSpPr>
        <p:spPr>
          <a:xfrm>
            <a:off x="8867301" y="6692109"/>
            <a:ext cx="8556036" cy="1064686"/>
          </a:xfrm>
        </p:spPr>
        <p:txBody>
          <a:bodyPr anchor="ct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a:t>Text Here</a:t>
            </a:r>
          </a:p>
        </p:txBody>
      </p:sp>
      <p:sp>
        <p:nvSpPr>
          <p:cNvPr id="63" name="対角する 2 つの角を切り取った四角形 62"/>
          <p:cNvSpPr/>
          <p:nvPr userDrawn="1"/>
        </p:nvSpPr>
        <p:spPr>
          <a:xfrm rot="21226749">
            <a:off x="7888530" y="8351771"/>
            <a:ext cx="931068" cy="930987"/>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4" name="対角する 2 つの角を切り取った四角形 63"/>
          <p:cNvSpPr/>
          <p:nvPr userDrawn="1"/>
        </p:nvSpPr>
        <p:spPr>
          <a:xfrm rot="21054230">
            <a:off x="7699444" y="8235573"/>
            <a:ext cx="931068" cy="930987"/>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5" name="テキスト プレースホルダー 22"/>
          <p:cNvSpPr>
            <a:spLocks noGrp="1"/>
          </p:cNvSpPr>
          <p:nvPr>
            <p:ph type="body" sz="quarter" idx="22" hasCustomPrompt="1"/>
          </p:nvPr>
        </p:nvSpPr>
        <p:spPr>
          <a:xfrm>
            <a:off x="7643060" y="8178330"/>
            <a:ext cx="1143945" cy="1080120"/>
          </a:xfrm>
        </p:spPr>
        <p:txBody>
          <a:bodyPr anchor="ctr">
            <a:normAutofit/>
          </a:bodyPr>
          <a:lstStyle>
            <a:lvl1pPr algn="ctr">
              <a:defRPr sz="6000">
                <a:solidFill>
                  <a:schemeClr val="bg1"/>
                </a:solidFill>
                <a:latin typeface="+mj-lt"/>
              </a:defRPr>
            </a:lvl1pPr>
          </a:lstStyle>
          <a:p>
            <a:pPr lvl="0"/>
            <a:r>
              <a:rPr lang="en-US" dirty="0"/>
              <a:t>0</a:t>
            </a:r>
          </a:p>
        </p:txBody>
      </p:sp>
      <p:sp>
        <p:nvSpPr>
          <p:cNvPr id="66" name="テキスト プレースホルダー 5"/>
          <p:cNvSpPr>
            <a:spLocks noGrp="1"/>
          </p:cNvSpPr>
          <p:nvPr>
            <p:ph type="body" sz="quarter" idx="23" hasCustomPrompt="1"/>
          </p:nvPr>
        </p:nvSpPr>
        <p:spPr>
          <a:xfrm>
            <a:off x="8867303" y="8193782"/>
            <a:ext cx="8556036" cy="1064686"/>
          </a:xfrm>
        </p:spPr>
        <p:txBody>
          <a:bodyPr anchor="ct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a:t>Text Here</a:t>
            </a:r>
          </a:p>
        </p:txBody>
      </p:sp>
      <p:sp>
        <p:nvSpPr>
          <p:cNvPr id="67" name="テキスト プレースホルダー 22"/>
          <p:cNvSpPr>
            <a:spLocks noGrp="1"/>
          </p:cNvSpPr>
          <p:nvPr>
            <p:ph type="body" sz="quarter" idx="13" hasCustomPrompt="1"/>
          </p:nvPr>
        </p:nvSpPr>
        <p:spPr>
          <a:xfrm>
            <a:off x="934376" y="2191172"/>
            <a:ext cx="6193225" cy="7043124"/>
          </a:xfrm>
        </p:spPr>
        <p:txBody>
          <a:bodyPr anchor="ctr">
            <a:normAutofit/>
          </a:bodyPr>
          <a:lstStyle>
            <a:lvl1pPr algn="l">
              <a:lnSpc>
                <a:spcPts val="8000"/>
              </a:lnSpc>
              <a:defRPr sz="8000">
                <a:solidFill>
                  <a:srgbClr val="525252"/>
                </a:solidFill>
                <a:latin typeface="+mj-lt"/>
              </a:defRPr>
            </a:lvl1pPr>
          </a:lstStyle>
          <a:p>
            <a:pPr lvl="0"/>
            <a:r>
              <a:rPr lang="en-US" dirty="0"/>
              <a:t>Text</a:t>
            </a:r>
            <a:br>
              <a:rPr lang="en-US" dirty="0"/>
            </a:br>
            <a:r>
              <a:rPr lang="en-US" dirty="0"/>
              <a:t>Here</a:t>
            </a:r>
          </a:p>
        </p:txBody>
      </p:sp>
    </p:spTree>
    <p:extLst>
      <p:ext uri="{BB962C8B-B14F-4D97-AF65-F5344CB8AC3E}">
        <p14:creationId xmlns:p14="http://schemas.microsoft.com/office/powerpoint/2010/main" val="4213711159"/>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 presetClass="entr" presetSubtype="9" decel="100000" fill="hold" grpId="0" nodeType="afterEffect">
                                  <p:stCondLst>
                                    <p:cond delay="0"/>
                                  </p:stCondLst>
                                  <p:iterate type="wd">
                                    <p:tmPct val="10000"/>
                                  </p:iterate>
                                  <p:childTnLst>
                                    <p:set>
                                      <p:cBhvr>
                                        <p:cTn id="23" dur="1" fill="hold">
                                          <p:stCondLst>
                                            <p:cond delay="0"/>
                                          </p:stCondLst>
                                        </p:cTn>
                                        <p:tgtEl>
                                          <p:spTgt spid="67">
                                            <p:txEl>
                                              <p:pRg st="0" end="0"/>
                                            </p:txEl>
                                          </p:spTgt>
                                        </p:tgtEl>
                                        <p:attrNameLst>
                                          <p:attrName>style.visibility</p:attrName>
                                        </p:attrNameLst>
                                      </p:cBhvr>
                                      <p:to>
                                        <p:strVal val="visible"/>
                                      </p:to>
                                    </p:set>
                                    <p:anim calcmode="lin" valueType="num">
                                      <p:cBhvr additive="base">
                                        <p:cTn id="24" dur="500" fill="hold"/>
                                        <p:tgtEl>
                                          <p:spTgt spid="67">
                                            <p:txEl>
                                              <p:pRg st="0" end="0"/>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67">
                                            <p:txEl>
                                              <p:pRg st="0" end="0"/>
                                            </p:txEl>
                                          </p:spTgt>
                                        </p:tgtEl>
                                        <p:attrNameLst>
                                          <p:attrName>ppt_y</p:attrName>
                                        </p:attrNameLst>
                                      </p:cBhvr>
                                      <p:tavLst>
                                        <p:tav tm="0">
                                          <p:val>
                                            <p:strVal val="0-#ppt_h/2"/>
                                          </p:val>
                                        </p:tav>
                                        <p:tav tm="100000">
                                          <p:val>
                                            <p:strVal val="#ppt_y"/>
                                          </p:val>
                                        </p:tav>
                                      </p:tavLst>
                                    </p:anim>
                                  </p:childTnLst>
                                </p:cTn>
                              </p:par>
                            </p:childTnLst>
                          </p:cTn>
                        </p:par>
                        <p:par>
                          <p:cTn id="26" fill="hold">
                            <p:stCondLst>
                              <p:cond delay="1300"/>
                            </p:stCondLst>
                            <p:childTnLst>
                              <p:par>
                                <p:cTn id="27" presetID="2" presetClass="entr" presetSubtype="8" decel="100000" fill="hold" grpId="0" nodeType="afterEffect">
                                  <p:stCondLst>
                                    <p:cond delay="50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500" fill="hold"/>
                                        <p:tgtEl>
                                          <p:spTgt spid="28"/>
                                        </p:tgtEl>
                                        <p:attrNameLst>
                                          <p:attrName>ppt_x</p:attrName>
                                        </p:attrNameLst>
                                      </p:cBhvr>
                                      <p:tavLst>
                                        <p:tav tm="0">
                                          <p:val>
                                            <p:strVal val="0-#ppt_w/2"/>
                                          </p:val>
                                        </p:tav>
                                        <p:tav tm="100000">
                                          <p:val>
                                            <p:strVal val="#ppt_x"/>
                                          </p:val>
                                        </p:tav>
                                      </p:tavLst>
                                    </p:anim>
                                    <p:anim calcmode="lin" valueType="num">
                                      <p:cBhvr additive="base">
                                        <p:cTn id="30" dur="500" fill="hold"/>
                                        <p:tgtEl>
                                          <p:spTgt spid="28"/>
                                        </p:tgtEl>
                                        <p:attrNameLst>
                                          <p:attrName>ppt_y</p:attrName>
                                        </p:attrNameLst>
                                      </p:cBhvr>
                                      <p:tavLst>
                                        <p:tav tm="0">
                                          <p:val>
                                            <p:strVal val="#ppt_y"/>
                                          </p:val>
                                        </p:tav>
                                        <p:tav tm="100000">
                                          <p:val>
                                            <p:strVal val="#ppt_y"/>
                                          </p:val>
                                        </p:tav>
                                      </p:tavLst>
                                    </p:anim>
                                  </p:childTnLst>
                                </p:cTn>
                              </p:par>
                              <p:par>
                                <p:cTn id="31" presetID="2" presetClass="entr" presetSubtype="9" decel="100000" fill="hold" grpId="0" nodeType="withEffect">
                                  <p:stCondLst>
                                    <p:cond delay="500"/>
                                  </p:stCondLst>
                                  <p:childTnLst>
                                    <p:set>
                                      <p:cBhvr>
                                        <p:cTn id="32" dur="1" fill="hold">
                                          <p:stCondLst>
                                            <p:cond delay="0"/>
                                          </p:stCondLst>
                                        </p:cTn>
                                        <p:tgtEl>
                                          <p:spTgt spid="27"/>
                                        </p:tgtEl>
                                        <p:attrNameLst>
                                          <p:attrName>style.visibility</p:attrName>
                                        </p:attrNameLst>
                                      </p:cBhvr>
                                      <p:to>
                                        <p:strVal val="visible"/>
                                      </p:to>
                                    </p:set>
                                    <p:anim calcmode="lin" valueType="num">
                                      <p:cBhvr additive="base">
                                        <p:cTn id="33" dur="500" fill="hold"/>
                                        <p:tgtEl>
                                          <p:spTgt spid="27"/>
                                        </p:tgtEl>
                                        <p:attrNameLst>
                                          <p:attrName>ppt_x</p:attrName>
                                        </p:attrNameLst>
                                      </p:cBhvr>
                                      <p:tavLst>
                                        <p:tav tm="0">
                                          <p:val>
                                            <p:strVal val="0-#ppt_w/2"/>
                                          </p:val>
                                        </p:tav>
                                        <p:tav tm="100000">
                                          <p:val>
                                            <p:strVal val="#ppt_x"/>
                                          </p:val>
                                        </p:tav>
                                      </p:tavLst>
                                    </p:anim>
                                    <p:anim calcmode="lin" valueType="num">
                                      <p:cBhvr additive="base">
                                        <p:cTn id="34" dur="500" fill="hold"/>
                                        <p:tgtEl>
                                          <p:spTgt spid="27"/>
                                        </p:tgtEl>
                                        <p:attrNameLst>
                                          <p:attrName>ppt_y</p:attrName>
                                        </p:attrNameLst>
                                      </p:cBhvr>
                                      <p:tavLst>
                                        <p:tav tm="0">
                                          <p:val>
                                            <p:strVal val="0-#ppt_h/2"/>
                                          </p:val>
                                        </p:tav>
                                        <p:tav tm="100000">
                                          <p:val>
                                            <p:strVal val="#ppt_y"/>
                                          </p:val>
                                        </p:tav>
                                      </p:tavLst>
                                    </p:anim>
                                  </p:childTnLst>
                                </p:cTn>
                              </p:par>
                              <p:par>
                                <p:cTn id="35" presetID="10" presetClass="entr" presetSubtype="0" fill="hold" grpId="0" nodeType="withEffect">
                                  <p:stCondLst>
                                    <p:cond delay="500"/>
                                  </p:stCondLst>
                                  <p:childTnLst>
                                    <p:set>
                                      <p:cBhvr>
                                        <p:cTn id="36" dur="1" fill="hold">
                                          <p:stCondLst>
                                            <p:cond delay="0"/>
                                          </p:stCondLst>
                                        </p:cTn>
                                        <p:tgtEl>
                                          <p:spTgt spid="29">
                                            <p:txEl>
                                              <p:pRg st="0" end="0"/>
                                            </p:txEl>
                                          </p:spTgt>
                                        </p:tgtEl>
                                        <p:attrNameLst>
                                          <p:attrName>style.visibility</p:attrName>
                                        </p:attrNameLst>
                                      </p:cBhvr>
                                      <p:to>
                                        <p:strVal val="visible"/>
                                      </p:to>
                                    </p:set>
                                    <p:animEffect transition="in" filter="fade">
                                      <p:cBhvr>
                                        <p:cTn id="37" dur="500"/>
                                        <p:tgtEl>
                                          <p:spTgt spid="29">
                                            <p:txEl>
                                              <p:pRg st="0" end="0"/>
                                            </p:txEl>
                                          </p:spTgt>
                                        </p:tgtEl>
                                      </p:cBhvr>
                                    </p:animEffect>
                                  </p:childTnLst>
                                </p:cTn>
                              </p:par>
                            </p:childTnLst>
                          </p:cTn>
                        </p:par>
                        <p:par>
                          <p:cTn id="38" fill="hold">
                            <p:stCondLst>
                              <p:cond delay="2300"/>
                            </p:stCondLst>
                            <p:childTnLst>
                              <p:par>
                                <p:cTn id="39" presetID="2" presetClass="entr" presetSubtype="2" decel="100000" fill="hold" grpId="0" nodeType="afterEffect">
                                  <p:stCondLst>
                                    <p:cond delay="0"/>
                                  </p:stCondLst>
                                  <p:childTnLst>
                                    <p:set>
                                      <p:cBhvr>
                                        <p:cTn id="40" dur="1" fill="hold">
                                          <p:stCondLst>
                                            <p:cond delay="0"/>
                                          </p:stCondLst>
                                        </p:cTn>
                                        <p:tgtEl>
                                          <p:spTgt spid="47">
                                            <p:txEl>
                                              <p:pRg st="0" end="0"/>
                                            </p:txEl>
                                          </p:spTgt>
                                        </p:tgtEl>
                                        <p:attrNameLst>
                                          <p:attrName>style.visibility</p:attrName>
                                        </p:attrNameLst>
                                      </p:cBhvr>
                                      <p:to>
                                        <p:strVal val="visible"/>
                                      </p:to>
                                    </p:set>
                                    <p:anim calcmode="lin" valueType="num">
                                      <p:cBhvr additive="base">
                                        <p:cTn id="41" dur="35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42" dur="35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par>
                          <p:cTn id="43" fill="hold">
                            <p:stCondLst>
                              <p:cond delay="2650"/>
                            </p:stCondLst>
                            <p:childTnLst>
                              <p:par>
                                <p:cTn id="44" presetID="2" presetClass="entr" presetSubtype="8" decel="100000" fill="hold" grpId="0" nodeType="afterEffect">
                                  <p:stCondLst>
                                    <p:cond delay="250"/>
                                  </p:stCondLst>
                                  <p:childTnLst>
                                    <p:set>
                                      <p:cBhvr>
                                        <p:cTn id="45" dur="1" fill="hold">
                                          <p:stCondLst>
                                            <p:cond delay="0"/>
                                          </p:stCondLst>
                                        </p:cTn>
                                        <p:tgtEl>
                                          <p:spTgt spid="52"/>
                                        </p:tgtEl>
                                        <p:attrNameLst>
                                          <p:attrName>style.visibility</p:attrName>
                                        </p:attrNameLst>
                                      </p:cBhvr>
                                      <p:to>
                                        <p:strVal val="visible"/>
                                      </p:to>
                                    </p:set>
                                    <p:anim calcmode="lin" valueType="num">
                                      <p:cBhvr additive="base">
                                        <p:cTn id="46" dur="500" fill="hold"/>
                                        <p:tgtEl>
                                          <p:spTgt spid="52"/>
                                        </p:tgtEl>
                                        <p:attrNameLst>
                                          <p:attrName>ppt_x</p:attrName>
                                        </p:attrNameLst>
                                      </p:cBhvr>
                                      <p:tavLst>
                                        <p:tav tm="0">
                                          <p:val>
                                            <p:strVal val="0-#ppt_w/2"/>
                                          </p:val>
                                        </p:tav>
                                        <p:tav tm="100000">
                                          <p:val>
                                            <p:strVal val="#ppt_x"/>
                                          </p:val>
                                        </p:tav>
                                      </p:tavLst>
                                    </p:anim>
                                    <p:anim calcmode="lin" valueType="num">
                                      <p:cBhvr additive="base">
                                        <p:cTn id="47" dur="500" fill="hold"/>
                                        <p:tgtEl>
                                          <p:spTgt spid="52"/>
                                        </p:tgtEl>
                                        <p:attrNameLst>
                                          <p:attrName>ppt_y</p:attrName>
                                        </p:attrNameLst>
                                      </p:cBhvr>
                                      <p:tavLst>
                                        <p:tav tm="0">
                                          <p:val>
                                            <p:strVal val="#ppt_y"/>
                                          </p:val>
                                        </p:tav>
                                        <p:tav tm="100000">
                                          <p:val>
                                            <p:strVal val="#ppt_y"/>
                                          </p:val>
                                        </p:tav>
                                      </p:tavLst>
                                    </p:anim>
                                  </p:childTnLst>
                                </p:cTn>
                              </p:par>
                              <p:par>
                                <p:cTn id="48" presetID="2" presetClass="entr" presetSubtype="9" decel="100000" fill="hold" grpId="0" nodeType="withEffect">
                                  <p:stCondLst>
                                    <p:cond delay="250"/>
                                  </p:stCondLst>
                                  <p:childTnLst>
                                    <p:set>
                                      <p:cBhvr>
                                        <p:cTn id="49" dur="1" fill="hold">
                                          <p:stCondLst>
                                            <p:cond delay="0"/>
                                          </p:stCondLst>
                                        </p:cTn>
                                        <p:tgtEl>
                                          <p:spTgt spid="51"/>
                                        </p:tgtEl>
                                        <p:attrNameLst>
                                          <p:attrName>style.visibility</p:attrName>
                                        </p:attrNameLst>
                                      </p:cBhvr>
                                      <p:to>
                                        <p:strVal val="visible"/>
                                      </p:to>
                                    </p:set>
                                    <p:anim calcmode="lin" valueType="num">
                                      <p:cBhvr additive="base">
                                        <p:cTn id="50" dur="500" fill="hold"/>
                                        <p:tgtEl>
                                          <p:spTgt spid="51"/>
                                        </p:tgtEl>
                                        <p:attrNameLst>
                                          <p:attrName>ppt_x</p:attrName>
                                        </p:attrNameLst>
                                      </p:cBhvr>
                                      <p:tavLst>
                                        <p:tav tm="0">
                                          <p:val>
                                            <p:strVal val="0-#ppt_w/2"/>
                                          </p:val>
                                        </p:tav>
                                        <p:tav tm="100000">
                                          <p:val>
                                            <p:strVal val="#ppt_x"/>
                                          </p:val>
                                        </p:tav>
                                      </p:tavLst>
                                    </p:anim>
                                    <p:anim calcmode="lin" valueType="num">
                                      <p:cBhvr additive="base">
                                        <p:cTn id="51" dur="500" fill="hold"/>
                                        <p:tgtEl>
                                          <p:spTgt spid="51"/>
                                        </p:tgtEl>
                                        <p:attrNameLst>
                                          <p:attrName>ppt_y</p:attrName>
                                        </p:attrNameLst>
                                      </p:cBhvr>
                                      <p:tavLst>
                                        <p:tav tm="0">
                                          <p:val>
                                            <p:strVal val="0-#ppt_h/2"/>
                                          </p:val>
                                        </p:tav>
                                        <p:tav tm="100000">
                                          <p:val>
                                            <p:strVal val="#ppt_y"/>
                                          </p:val>
                                        </p:tav>
                                      </p:tavLst>
                                    </p:anim>
                                  </p:childTnLst>
                                </p:cTn>
                              </p:par>
                              <p:par>
                                <p:cTn id="52" presetID="10" presetClass="entr" presetSubtype="0" fill="hold" grpId="0" nodeType="withEffect">
                                  <p:stCondLst>
                                    <p:cond delay="250"/>
                                  </p:stCondLst>
                                  <p:childTnLst>
                                    <p:set>
                                      <p:cBhvr>
                                        <p:cTn id="53" dur="1" fill="hold">
                                          <p:stCondLst>
                                            <p:cond delay="0"/>
                                          </p:stCondLst>
                                        </p:cTn>
                                        <p:tgtEl>
                                          <p:spTgt spid="53">
                                            <p:txEl>
                                              <p:pRg st="0" end="0"/>
                                            </p:txEl>
                                          </p:spTgt>
                                        </p:tgtEl>
                                        <p:attrNameLst>
                                          <p:attrName>style.visibility</p:attrName>
                                        </p:attrNameLst>
                                      </p:cBhvr>
                                      <p:to>
                                        <p:strVal val="visible"/>
                                      </p:to>
                                    </p:set>
                                    <p:animEffect transition="in" filter="fade">
                                      <p:cBhvr>
                                        <p:cTn id="54" dur="500"/>
                                        <p:tgtEl>
                                          <p:spTgt spid="53">
                                            <p:txEl>
                                              <p:pRg st="0" end="0"/>
                                            </p:txEl>
                                          </p:spTgt>
                                        </p:tgtEl>
                                      </p:cBhvr>
                                    </p:animEffect>
                                  </p:childTnLst>
                                </p:cTn>
                              </p:par>
                            </p:childTnLst>
                          </p:cTn>
                        </p:par>
                        <p:par>
                          <p:cTn id="55" fill="hold">
                            <p:stCondLst>
                              <p:cond delay="3400"/>
                            </p:stCondLst>
                            <p:childTnLst>
                              <p:par>
                                <p:cTn id="56" presetID="2" presetClass="entr" presetSubtype="2" decel="100000" fill="hold" grpId="0" nodeType="afterEffect">
                                  <p:stCondLst>
                                    <p:cond delay="0"/>
                                  </p:stCondLst>
                                  <p:childTnLst>
                                    <p:set>
                                      <p:cBhvr>
                                        <p:cTn id="57" dur="1" fill="hold">
                                          <p:stCondLst>
                                            <p:cond delay="0"/>
                                          </p:stCondLst>
                                        </p:cTn>
                                        <p:tgtEl>
                                          <p:spTgt spid="54">
                                            <p:txEl>
                                              <p:pRg st="0" end="0"/>
                                            </p:txEl>
                                          </p:spTgt>
                                        </p:tgtEl>
                                        <p:attrNameLst>
                                          <p:attrName>style.visibility</p:attrName>
                                        </p:attrNameLst>
                                      </p:cBhvr>
                                      <p:to>
                                        <p:strVal val="visible"/>
                                      </p:to>
                                    </p:set>
                                    <p:anim calcmode="lin" valueType="num">
                                      <p:cBhvr additive="base">
                                        <p:cTn id="58" dur="350" fill="hold"/>
                                        <p:tgtEl>
                                          <p:spTgt spid="54">
                                            <p:txEl>
                                              <p:pRg st="0" end="0"/>
                                            </p:txEl>
                                          </p:spTgt>
                                        </p:tgtEl>
                                        <p:attrNameLst>
                                          <p:attrName>ppt_x</p:attrName>
                                        </p:attrNameLst>
                                      </p:cBhvr>
                                      <p:tavLst>
                                        <p:tav tm="0">
                                          <p:val>
                                            <p:strVal val="1+#ppt_w/2"/>
                                          </p:val>
                                        </p:tav>
                                        <p:tav tm="100000">
                                          <p:val>
                                            <p:strVal val="#ppt_x"/>
                                          </p:val>
                                        </p:tav>
                                      </p:tavLst>
                                    </p:anim>
                                    <p:anim calcmode="lin" valueType="num">
                                      <p:cBhvr additive="base">
                                        <p:cTn id="59" dur="350" fill="hold"/>
                                        <p:tgtEl>
                                          <p:spTgt spid="54">
                                            <p:txEl>
                                              <p:pRg st="0" end="0"/>
                                            </p:txEl>
                                          </p:spTgt>
                                        </p:tgtEl>
                                        <p:attrNameLst>
                                          <p:attrName>ppt_y</p:attrName>
                                        </p:attrNameLst>
                                      </p:cBhvr>
                                      <p:tavLst>
                                        <p:tav tm="0">
                                          <p:val>
                                            <p:strVal val="#ppt_y"/>
                                          </p:val>
                                        </p:tav>
                                        <p:tav tm="100000">
                                          <p:val>
                                            <p:strVal val="#ppt_y"/>
                                          </p:val>
                                        </p:tav>
                                      </p:tavLst>
                                    </p:anim>
                                  </p:childTnLst>
                                </p:cTn>
                              </p:par>
                            </p:childTnLst>
                          </p:cTn>
                        </p:par>
                        <p:par>
                          <p:cTn id="60" fill="hold">
                            <p:stCondLst>
                              <p:cond delay="3750"/>
                            </p:stCondLst>
                            <p:childTnLst>
                              <p:par>
                                <p:cTn id="61" presetID="2" presetClass="entr" presetSubtype="8" decel="100000" fill="hold" grpId="0" nodeType="afterEffect">
                                  <p:stCondLst>
                                    <p:cond delay="250"/>
                                  </p:stCondLst>
                                  <p:childTnLst>
                                    <p:set>
                                      <p:cBhvr>
                                        <p:cTn id="62" dur="1" fill="hold">
                                          <p:stCondLst>
                                            <p:cond delay="0"/>
                                          </p:stCondLst>
                                        </p:cTn>
                                        <p:tgtEl>
                                          <p:spTgt spid="56"/>
                                        </p:tgtEl>
                                        <p:attrNameLst>
                                          <p:attrName>style.visibility</p:attrName>
                                        </p:attrNameLst>
                                      </p:cBhvr>
                                      <p:to>
                                        <p:strVal val="visible"/>
                                      </p:to>
                                    </p:set>
                                    <p:anim calcmode="lin" valueType="num">
                                      <p:cBhvr additive="base">
                                        <p:cTn id="63" dur="500" fill="hold"/>
                                        <p:tgtEl>
                                          <p:spTgt spid="56"/>
                                        </p:tgtEl>
                                        <p:attrNameLst>
                                          <p:attrName>ppt_x</p:attrName>
                                        </p:attrNameLst>
                                      </p:cBhvr>
                                      <p:tavLst>
                                        <p:tav tm="0">
                                          <p:val>
                                            <p:strVal val="0-#ppt_w/2"/>
                                          </p:val>
                                        </p:tav>
                                        <p:tav tm="100000">
                                          <p:val>
                                            <p:strVal val="#ppt_x"/>
                                          </p:val>
                                        </p:tav>
                                      </p:tavLst>
                                    </p:anim>
                                    <p:anim calcmode="lin" valueType="num">
                                      <p:cBhvr additive="base">
                                        <p:cTn id="64" dur="500" fill="hold"/>
                                        <p:tgtEl>
                                          <p:spTgt spid="56"/>
                                        </p:tgtEl>
                                        <p:attrNameLst>
                                          <p:attrName>ppt_y</p:attrName>
                                        </p:attrNameLst>
                                      </p:cBhvr>
                                      <p:tavLst>
                                        <p:tav tm="0">
                                          <p:val>
                                            <p:strVal val="#ppt_y"/>
                                          </p:val>
                                        </p:tav>
                                        <p:tav tm="100000">
                                          <p:val>
                                            <p:strVal val="#ppt_y"/>
                                          </p:val>
                                        </p:tav>
                                      </p:tavLst>
                                    </p:anim>
                                  </p:childTnLst>
                                </p:cTn>
                              </p:par>
                              <p:par>
                                <p:cTn id="65" presetID="2" presetClass="entr" presetSubtype="9" decel="100000" fill="hold" grpId="0" nodeType="withEffect">
                                  <p:stCondLst>
                                    <p:cond delay="25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0-#ppt_w/2"/>
                                          </p:val>
                                        </p:tav>
                                        <p:tav tm="100000">
                                          <p:val>
                                            <p:strVal val="#ppt_x"/>
                                          </p:val>
                                        </p:tav>
                                      </p:tavLst>
                                    </p:anim>
                                    <p:anim calcmode="lin" valueType="num">
                                      <p:cBhvr additive="base">
                                        <p:cTn id="68" dur="500" fill="hold"/>
                                        <p:tgtEl>
                                          <p:spTgt spid="55"/>
                                        </p:tgtEl>
                                        <p:attrNameLst>
                                          <p:attrName>ppt_y</p:attrName>
                                        </p:attrNameLst>
                                      </p:cBhvr>
                                      <p:tavLst>
                                        <p:tav tm="0">
                                          <p:val>
                                            <p:strVal val="0-#ppt_h/2"/>
                                          </p:val>
                                        </p:tav>
                                        <p:tav tm="100000">
                                          <p:val>
                                            <p:strVal val="#ppt_y"/>
                                          </p:val>
                                        </p:tav>
                                      </p:tavLst>
                                    </p:anim>
                                  </p:childTnLst>
                                </p:cTn>
                              </p:par>
                              <p:par>
                                <p:cTn id="69" presetID="10" presetClass="entr" presetSubtype="0" fill="hold" grpId="0" nodeType="withEffect">
                                  <p:stCondLst>
                                    <p:cond delay="250"/>
                                  </p:stCondLst>
                                  <p:childTnLst>
                                    <p:set>
                                      <p:cBhvr>
                                        <p:cTn id="70" dur="1" fill="hold">
                                          <p:stCondLst>
                                            <p:cond delay="0"/>
                                          </p:stCondLst>
                                        </p:cTn>
                                        <p:tgtEl>
                                          <p:spTgt spid="57">
                                            <p:txEl>
                                              <p:pRg st="0" end="0"/>
                                            </p:txEl>
                                          </p:spTgt>
                                        </p:tgtEl>
                                        <p:attrNameLst>
                                          <p:attrName>style.visibility</p:attrName>
                                        </p:attrNameLst>
                                      </p:cBhvr>
                                      <p:to>
                                        <p:strVal val="visible"/>
                                      </p:to>
                                    </p:set>
                                    <p:animEffect transition="in" filter="fade">
                                      <p:cBhvr>
                                        <p:cTn id="71" dur="500"/>
                                        <p:tgtEl>
                                          <p:spTgt spid="57">
                                            <p:txEl>
                                              <p:pRg st="0" end="0"/>
                                            </p:txEl>
                                          </p:spTgt>
                                        </p:tgtEl>
                                      </p:cBhvr>
                                    </p:animEffect>
                                  </p:childTnLst>
                                </p:cTn>
                              </p:par>
                            </p:childTnLst>
                          </p:cTn>
                        </p:par>
                        <p:par>
                          <p:cTn id="72" fill="hold">
                            <p:stCondLst>
                              <p:cond delay="4500"/>
                            </p:stCondLst>
                            <p:childTnLst>
                              <p:par>
                                <p:cTn id="73" presetID="2" presetClass="entr" presetSubtype="2" decel="100000" fill="hold" grpId="0" nodeType="afterEffect">
                                  <p:stCondLst>
                                    <p:cond delay="0"/>
                                  </p:stCondLst>
                                  <p:childTnLst>
                                    <p:set>
                                      <p:cBhvr>
                                        <p:cTn id="74" dur="1" fill="hold">
                                          <p:stCondLst>
                                            <p:cond delay="0"/>
                                          </p:stCondLst>
                                        </p:cTn>
                                        <p:tgtEl>
                                          <p:spTgt spid="58">
                                            <p:txEl>
                                              <p:pRg st="0" end="0"/>
                                            </p:txEl>
                                          </p:spTgt>
                                        </p:tgtEl>
                                        <p:attrNameLst>
                                          <p:attrName>style.visibility</p:attrName>
                                        </p:attrNameLst>
                                      </p:cBhvr>
                                      <p:to>
                                        <p:strVal val="visible"/>
                                      </p:to>
                                    </p:set>
                                    <p:anim calcmode="lin" valueType="num">
                                      <p:cBhvr additive="base">
                                        <p:cTn id="75" dur="350" fill="hold"/>
                                        <p:tgtEl>
                                          <p:spTgt spid="58">
                                            <p:txEl>
                                              <p:pRg st="0" end="0"/>
                                            </p:txEl>
                                          </p:spTgt>
                                        </p:tgtEl>
                                        <p:attrNameLst>
                                          <p:attrName>ppt_x</p:attrName>
                                        </p:attrNameLst>
                                      </p:cBhvr>
                                      <p:tavLst>
                                        <p:tav tm="0">
                                          <p:val>
                                            <p:strVal val="1+#ppt_w/2"/>
                                          </p:val>
                                        </p:tav>
                                        <p:tav tm="100000">
                                          <p:val>
                                            <p:strVal val="#ppt_x"/>
                                          </p:val>
                                        </p:tav>
                                      </p:tavLst>
                                    </p:anim>
                                    <p:anim calcmode="lin" valueType="num">
                                      <p:cBhvr additive="base">
                                        <p:cTn id="76" dur="350" fill="hold"/>
                                        <p:tgtEl>
                                          <p:spTgt spid="58">
                                            <p:txEl>
                                              <p:pRg st="0" end="0"/>
                                            </p:txEl>
                                          </p:spTgt>
                                        </p:tgtEl>
                                        <p:attrNameLst>
                                          <p:attrName>ppt_y</p:attrName>
                                        </p:attrNameLst>
                                      </p:cBhvr>
                                      <p:tavLst>
                                        <p:tav tm="0">
                                          <p:val>
                                            <p:strVal val="#ppt_y"/>
                                          </p:val>
                                        </p:tav>
                                        <p:tav tm="100000">
                                          <p:val>
                                            <p:strVal val="#ppt_y"/>
                                          </p:val>
                                        </p:tav>
                                      </p:tavLst>
                                    </p:anim>
                                  </p:childTnLst>
                                </p:cTn>
                              </p:par>
                            </p:childTnLst>
                          </p:cTn>
                        </p:par>
                        <p:par>
                          <p:cTn id="77" fill="hold">
                            <p:stCondLst>
                              <p:cond delay="4850"/>
                            </p:stCondLst>
                            <p:childTnLst>
                              <p:par>
                                <p:cTn id="78" presetID="2" presetClass="entr" presetSubtype="8" decel="100000" fill="hold" grpId="0" nodeType="afterEffect">
                                  <p:stCondLst>
                                    <p:cond delay="250"/>
                                  </p:stCondLst>
                                  <p:childTnLst>
                                    <p:set>
                                      <p:cBhvr>
                                        <p:cTn id="79" dur="1" fill="hold">
                                          <p:stCondLst>
                                            <p:cond delay="0"/>
                                          </p:stCondLst>
                                        </p:cTn>
                                        <p:tgtEl>
                                          <p:spTgt spid="60"/>
                                        </p:tgtEl>
                                        <p:attrNameLst>
                                          <p:attrName>style.visibility</p:attrName>
                                        </p:attrNameLst>
                                      </p:cBhvr>
                                      <p:to>
                                        <p:strVal val="visible"/>
                                      </p:to>
                                    </p:set>
                                    <p:anim calcmode="lin" valueType="num">
                                      <p:cBhvr additive="base">
                                        <p:cTn id="80" dur="500" fill="hold"/>
                                        <p:tgtEl>
                                          <p:spTgt spid="60"/>
                                        </p:tgtEl>
                                        <p:attrNameLst>
                                          <p:attrName>ppt_x</p:attrName>
                                        </p:attrNameLst>
                                      </p:cBhvr>
                                      <p:tavLst>
                                        <p:tav tm="0">
                                          <p:val>
                                            <p:strVal val="0-#ppt_w/2"/>
                                          </p:val>
                                        </p:tav>
                                        <p:tav tm="100000">
                                          <p:val>
                                            <p:strVal val="#ppt_x"/>
                                          </p:val>
                                        </p:tav>
                                      </p:tavLst>
                                    </p:anim>
                                    <p:anim calcmode="lin" valueType="num">
                                      <p:cBhvr additive="base">
                                        <p:cTn id="81" dur="500" fill="hold"/>
                                        <p:tgtEl>
                                          <p:spTgt spid="60"/>
                                        </p:tgtEl>
                                        <p:attrNameLst>
                                          <p:attrName>ppt_y</p:attrName>
                                        </p:attrNameLst>
                                      </p:cBhvr>
                                      <p:tavLst>
                                        <p:tav tm="0">
                                          <p:val>
                                            <p:strVal val="#ppt_y"/>
                                          </p:val>
                                        </p:tav>
                                        <p:tav tm="100000">
                                          <p:val>
                                            <p:strVal val="#ppt_y"/>
                                          </p:val>
                                        </p:tav>
                                      </p:tavLst>
                                    </p:anim>
                                  </p:childTnLst>
                                </p:cTn>
                              </p:par>
                              <p:par>
                                <p:cTn id="82" presetID="2" presetClass="entr" presetSubtype="9" decel="100000" fill="hold" grpId="0" nodeType="withEffect">
                                  <p:stCondLst>
                                    <p:cond delay="250"/>
                                  </p:stCondLst>
                                  <p:childTnLst>
                                    <p:set>
                                      <p:cBhvr>
                                        <p:cTn id="83" dur="1" fill="hold">
                                          <p:stCondLst>
                                            <p:cond delay="0"/>
                                          </p:stCondLst>
                                        </p:cTn>
                                        <p:tgtEl>
                                          <p:spTgt spid="59"/>
                                        </p:tgtEl>
                                        <p:attrNameLst>
                                          <p:attrName>style.visibility</p:attrName>
                                        </p:attrNameLst>
                                      </p:cBhvr>
                                      <p:to>
                                        <p:strVal val="visible"/>
                                      </p:to>
                                    </p:set>
                                    <p:anim calcmode="lin" valueType="num">
                                      <p:cBhvr additive="base">
                                        <p:cTn id="84" dur="500" fill="hold"/>
                                        <p:tgtEl>
                                          <p:spTgt spid="59"/>
                                        </p:tgtEl>
                                        <p:attrNameLst>
                                          <p:attrName>ppt_x</p:attrName>
                                        </p:attrNameLst>
                                      </p:cBhvr>
                                      <p:tavLst>
                                        <p:tav tm="0">
                                          <p:val>
                                            <p:strVal val="0-#ppt_w/2"/>
                                          </p:val>
                                        </p:tav>
                                        <p:tav tm="100000">
                                          <p:val>
                                            <p:strVal val="#ppt_x"/>
                                          </p:val>
                                        </p:tav>
                                      </p:tavLst>
                                    </p:anim>
                                    <p:anim calcmode="lin" valueType="num">
                                      <p:cBhvr additive="base">
                                        <p:cTn id="85" dur="500" fill="hold"/>
                                        <p:tgtEl>
                                          <p:spTgt spid="59"/>
                                        </p:tgtEl>
                                        <p:attrNameLst>
                                          <p:attrName>ppt_y</p:attrName>
                                        </p:attrNameLst>
                                      </p:cBhvr>
                                      <p:tavLst>
                                        <p:tav tm="0">
                                          <p:val>
                                            <p:strVal val="0-#ppt_h/2"/>
                                          </p:val>
                                        </p:tav>
                                        <p:tav tm="100000">
                                          <p:val>
                                            <p:strVal val="#ppt_y"/>
                                          </p:val>
                                        </p:tav>
                                      </p:tavLst>
                                    </p:anim>
                                  </p:childTnLst>
                                </p:cTn>
                              </p:par>
                              <p:par>
                                <p:cTn id="86" presetID="10" presetClass="entr" presetSubtype="0" fill="hold" grpId="0" nodeType="withEffect">
                                  <p:stCondLst>
                                    <p:cond delay="250"/>
                                  </p:stCondLst>
                                  <p:childTnLst>
                                    <p:set>
                                      <p:cBhvr>
                                        <p:cTn id="87" dur="1" fill="hold">
                                          <p:stCondLst>
                                            <p:cond delay="0"/>
                                          </p:stCondLst>
                                        </p:cTn>
                                        <p:tgtEl>
                                          <p:spTgt spid="61">
                                            <p:txEl>
                                              <p:pRg st="0" end="0"/>
                                            </p:txEl>
                                          </p:spTgt>
                                        </p:tgtEl>
                                        <p:attrNameLst>
                                          <p:attrName>style.visibility</p:attrName>
                                        </p:attrNameLst>
                                      </p:cBhvr>
                                      <p:to>
                                        <p:strVal val="visible"/>
                                      </p:to>
                                    </p:set>
                                    <p:animEffect transition="in" filter="fade">
                                      <p:cBhvr>
                                        <p:cTn id="88" dur="500"/>
                                        <p:tgtEl>
                                          <p:spTgt spid="61">
                                            <p:txEl>
                                              <p:pRg st="0" end="0"/>
                                            </p:txEl>
                                          </p:spTgt>
                                        </p:tgtEl>
                                      </p:cBhvr>
                                    </p:animEffect>
                                  </p:childTnLst>
                                </p:cTn>
                              </p:par>
                            </p:childTnLst>
                          </p:cTn>
                        </p:par>
                        <p:par>
                          <p:cTn id="89" fill="hold">
                            <p:stCondLst>
                              <p:cond delay="5600"/>
                            </p:stCondLst>
                            <p:childTnLst>
                              <p:par>
                                <p:cTn id="90" presetID="2" presetClass="entr" presetSubtype="2" decel="100000" fill="hold" grpId="0" nodeType="afterEffect">
                                  <p:stCondLst>
                                    <p:cond delay="0"/>
                                  </p:stCondLst>
                                  <p:childTnLst>
                                    <p:set>
                                      <p:cBhvr>
                                        <p:cTn id="91" dur="1" fill="hold">
                                          <p:stCondLst>
                                            <p:cond delay="0"/>
                                          </p:stCondLst>
                                        </p:cTn>
                                        <p:tgtEl>
                                          <p:spTgt spid="62">
                                            <p:txEl>
                                              <p:pRg st="0" end="0"/>
                                            </p:txEl>
                                          </p:spTgt>
                                        </p:tgtEl>
                                        <p:attrNameLst>
                                          <p:attrName>style.visibility</p:attrName>
                                        </p:attrNameLst>
                                      </p:cBhvr>
                                      <p:to>
                                        <p:strVal val="visible"/>
                                      </p:to>
                                    </p:set>
                                    <p:anim calcmode="lin" valueType="num">
                                      <p:cBhvr additive="base">
                                        <p:cTn id="92" dur="350" fill="hold"/>
                                        <p:tgtEl>
                                          <p:spTgt spid="62">
                                            <p:txEl>
                                              <p:pRg st="0" end="0"/>
                                            </p:txEl>
                                          </p:spTgt>
                                        </p:tgtEl>
                                        <p:attrNameLst>
                                          <p:attrName>ppt_x</p:attrName>
                                        </p:attrNameLst>
                                      </p:cBhvr>
                                      <p:tavLst>
                                        <p:tav tm="0">
                                          <p:val>
                                            <p:strVal val="1+#ppt_w/2"/>
                                          </p:val>
                                        </p:tav>
                                        <p:tav tm="100000">
                                          <p:val>
                                            <p:strVal val="#ppt_x"/>
                                          </p:val>
                                        </p:tav>
                                      </p:tavLst>
                                    </p:anim>
                                    <p:anim calcmode="lin" valueType="num">
                                      <p:cBhvr additive="base">
                                        <p:cTn id="93" dur="350" fill="hold"/>
                                        <p:tgtEl>
                                          <p:spTgt spid="62">
                                            <p:txEl>
                                              <p:pRg st="0" end="0"/>
                                            </p:txEl>
                                          </p:spTgt>
                                        </p:tgtEl>
                                        <p:attrNameLst>
                                          <p:attrName>ppt_y</p:attrName>
                                        </p:attrNameLst>
                                      </p:cBhvr>
                                      <p:tavLst>
                                        <p:tav tm="0">
                                          <p:val>
                                            <p:strVal val="#ppt_y"/>
                                          </p:val>
                                        </p:tav>
                                        <p:tav tm="100000">
                                          <p:val>
                                            <p:strVal val="#ppt_y"/>
                                          </p:val>
                                        </p:tav>
                                      </p:tavLst>
                                    </p:anim>
                                  </p:childTnLst>
                                </p:cTn>
                              </p:par>
                            </p:childTnLst>
                          </p:cTn>
                        </p:par>
                        <p:par>
                          <p:cTn id="94" fill="hold">
                            <p:stCondLst>
                              <p:cond delay="5950"/>
                            </p:stCondLst>
                            <p:childTnLst>
                              <p:par>
                                <p:cTn id="95" presetID="2" presetClass="entr" presetSubtype="8" decel="100000" fill="hold" grpId="0" nodeType="afterEffect">
                                  <p:stCondLst>
                                    <p:cond delay="250"/>
                                  </p:stCondLst>
                                  <p:childTnLst>
                                    <p:set>
                                      <p:cBhvr>
                                        <p:cTn id="96" dur="1" fill="hold">
                                          <p:stCondLst>
                                            <p:cond delay="0"/>
                                          </p:stCondLst>
                                        </p:cTn>
                                        <p:tgtEl>
                                          <p:spTgt spid="64"/>
                                        </p:tgtEl>
                                        <p:attrNameLst>
                                          <p:attrName>style.visibility</p:attrName>
                                        </p:attrNameLst>
                                      </p:cBhvr>
                                      <p:to>
                                        <p:strVal val="visible"/>
                                      </p:to>
                                    </p:set>
                                    <p:anim calcmode="lin" valueType="num">
                                      <p:cBhvr additive="base">
                                        <p:cTn id="97" dur="500" fill="hold"/>
                                        <p:tgtEl>
                                          <p:spTgt spid="64"/>
                                        </p:tgtEl>
                                        <p:attrNameLst>
                                          <p:attrName>ppt_x</p:attrName>
                                        </p:attrNameLst>
                                      </p:cBhvr>
                                      <p:tavLst>
                                        <p:tav tm="0">
                                          <p:val>
                                            <p:strVal val="0-#ppt_w/2"/>
                                          </p:val>
                                        </p:tav>
                                        <p:tav tm="100000">
                                          <p:val>
                                            <p:strVal val="#ppt_x"/>
                                          </p:val>
                                        </p:tav>
                                      </p:tavLst>
                                    </p:anim>
                                    <p:anim calcmode="lin" valueType="num">
                                      <p:cBhvr additive="base">
                                        <p:cTn id="98" dur="500" fill="hold"/>
                                        <p:tgtEl>
                                          <p:spTgt spid="64"/>
                                        </p:tgtEl>
                                        <p:attrNameLst>
                                          <p:attrName>ppt_y</p:attrName>
                                        </p:attrNameLst>
                                      </p:cBhvr>
                                      <p:tavLst>
                                        <p:tav tm="0">
                                          <p:val>
                                            <p:strVal val="#ppt_y"/>
                                          </p:val>
                                        </p:tav>
                                        <p:tav tm="100000">
                                          <p:val>
                                            <p:strVal val="#ppt_y"/>
                                          </p:val>
                                        </p:tav>
                                      </p:tavLst>
                                    </p:anim>
                                  </p:childTnLst>
                                </p:cTn>
                              </p:par>
                              <p:par>
                                <p:cTn id="99" presetID="2" presetClass="entr" presetSubtype="9" decel="100000" fill="hold" grpId="0" nodeType="withEffect">
                                  <p:stCondLst>
                                    <p:cond delay="250"/>
                                  </p:stCondLst>
                                  <p:childTnLst>
                                    <p:set>
                                      <p:cBhvr>
                                        <p:cTn id="100" dur="1" fill="hold">
                                          <p:stCondLst>
                                            <p:cond delay="0"/>
                                          </p:stCondLst>
                                        </p:cTn>
                                        <p:tgtEl>
                                          <p:spTgt spid="63"/>
                                        </p:tgtEl>
                                        <p:attrNameLst>
                                          <p:attrName>style.visibility</p:attrName>
                                        </p:attrNameLst>
                                      </p:cBhvr>
                                      <p:to>
                                        <p:strVal val="visible"/>
                                      </p:to>
                                    </p:set>
                                    <p:anim calcmode="lin" valueType="num">
                                      <p:cBhvr additive="base">
                                        <p:cTn id="101" dur="500" fill="hold"/>
                                        <p:tgtEl>
                                          <p:spTgt spid="63"/>
                                        </p:tgtEl>
                                        <p:attrNameLst>
                                          <p:attrName>ppt_x</p:attrName>
                                        </p:attrNameLst>
                                      </p:cBhvr>
                                      <p:tavLst>
                                        <p:tav tm="0">
                                          <p:val>
                                            <p:strVal val="0-#ppt_w/2"/>
                                          </p:val>
                                        </p:tav>
                                        <p:tav tm="100000">
                                          <p:val>
                                            <p:strVal val="#ppt_x"/>
                                          </p:val>
                                        </p:tav>
                                      </p:tavLst>
                                    </p:anim>
                                    <p:anim calcmode="lin" valueType="num">
                                      <p:cBhvr additive="base">
                                        <p:cTn id="102" dur="500" fill="hold"/>
                                        <p:tgtEl>
                                          <p:spTgt spid="63"/>
                                        </p:tgtEl>
                                        <p:attrNameLst>
                                          <p:attrName>ppt_y</p:attrName>
                                        </p:attrNameLst>
                                      </p:cBhvr>
                                      <p:tavLst>
                                        <p:tav tm="0">
                                          <p:val>
                                            <p:strVal val="0-#ppt_h/2"/>
                                          </p:val>
                                        </p:tav>
                                        <p:tav tm="100000">
                                          <p:val>
                                            <p:strVal val="#ppt_y"/>
                                          </p:val>
                                        </p:tav>
                                      </p:tavLst>
                                    </p:anim>
                                  </p:childTnLst>
                                </p:cTn>
                              </p:par>
                              <p:par>
                                <p:cTn id="103" presetID="10" presetClass="entr" presetSubtype="0" fill="hold" grpId="0" nodeType="withEffect">
                                  <p:stCondLst>
                                    <p:cond delay="250"/>
                                  </p:stCondLst>
                                  <p:childTnLst>
                                    <p:set>
                                      <p:cBhvr>
                                        <p:cTn id="104" dur="1" fill="hold">
                                          <p:stCondLst>
                                            <p:cond delay="0"/>
                                          </p:stCondLst>
                                        </p:cTn>
                                        <p:tgtEl>
                                          <p:spTgt spid="65">
                                            <p:txEl>
                                              <p:pRg st="0" end="0"/>
                                            </p:txEl>
                                          </p:spTgt>
                                        </p:tgtEl>
                                        <p:attrNameLst>
                                          <p:attrName>style.visibility</p:attrName>
                                        </p:attrNameLst>
                                      </p:cBhvr>
                                      <p:to>
                                        <p:strVal val="visible"/>
                                      </p:to>
                                    </p:set>
                                    <p:animEffect transition="in" filter="fade">
                                      <p:cBhvr>
                                        <p:cTn id="105" dur="500"/>
                                        <p:tgtEl>
                                          <p:spTgt spid="65">
                                            <p:txEl>
                                              <p:pRg st="0" end="0"/>
                                            </p:txEl>
                                          </p:spTgt>
                                        </p:tgtEl>
                                      </p:cBhvr>
                                    </p:animEffect>
                                  </p:childTnLst>
                                </p:cTn>
                              </p:par>
                            </p:childTnLst>
                          </p:cTn>
                        </p:par>
                        <p:par>
                          <p:cTn id="106" fill="hold">
                            <p:stCondLst>
                              <p:cond delay="6700"/>
                            </p:stCondLst>
                            <p:childTnLst>
                              <p:par>
                                <p:cTn id="107" presetID="2" presetClass="entr" presetSubtype="2" decel="100000" fill="hold" grpId="0" nodeType="afterEffect">
                                  <p:stCondLst>
                                    <p:cond delay="0"/>
                                  </p:stCondLst>
                                  <p:childTnLst>
                                    <p:set>
                                      <p:cBhvr>
                                        <p:cTn id="108" dur="1" fill="hold">
                                          <p:stCondLst>
                                            <p:cond delay="0"/>
                                          </p:stCondLst>
                                        </p:cTn>
                                        <p:tgtEl>
                                          <p:spTgt spid="66">
                                            <p:txEl>
                                              <p:pRg st="0" end="0"/>
                                            </p:txEl>
                                          </p:spTgt>
                                        </p:tgtEl>
                                        <p:attrNameLst>
                                          <p:attrName>style.visibility</p:attrName>
                                        </p:attrNameLst>
                                      </p:cBhvr>
                                      <p:to>
                                        <p:strVal val="visible"/>
                                      </p:to>
                                    </p:set>
                                    <p:anim calcmode="lin" valueType="num">
                                      <p:cBhvr additive="base">
                                        <p:cTn id="109" dur="350" fill="hold"/>
                                        <p:tgtEl>
                                          <p:spTgt spid="66">
                                            <p:txEl>
                                              <p:pRg st="0" end="0"/>
                                            </p:txEl>
                                          </p:spTgt>
                                        </p:tgtEl>
                                        <p:attrNameLst>
                                          <p:attrName>ppt_x</p:attrName>
                                        </p:attrNameLst>
                                      </p:cBhvr>
                                      <p:tavLst>
                                        <p:tav tm="0">
                                          <p:val>
                                            <p:strVal val="1+#ppt_w/2"/>
                                          </p:val>
                                        </p:tav>
                                        <p:tav tm="100000">
                                          <p:val>
                                            <p:strVal val="#ppt_x"/>
                                          </p:val>
                                        </p:tav>
                                      </p:tavLst>
                                    </p:anim>
                                    <p:anim calcmode="lin" valueType="num">
                                      <p:cBhvr additive="base">
                                        <p:cTn id="110" dur="350" fill="hold"/>
                                        <p:tgtEl>
                                          <p:spTgt spid="6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27" grpId="0" animBg="1"/>
      <p:bldP spid="28" grpId="0" animBg="1"/>
      <p:bldP spid="29" grpId="0" build="p">
        <p:tmplLst>
          <p:tmpl lvl="1">
            <p:tnLst>
              <p:par>
                <p:cTn presetID="10" presetClass="entr" presetSubtype="0" fill="hold" nodeType="withEffect">
                  <p:stCondLst>
                    <p:cond delay="5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47" grpId="0" build="p">
        <p:tmplLst>
          <p:tmpl lvl="1">
            <p:tnLst>
              <p:par>
                <p:cTn presetID="2" presetClass="entr" presetSubtype="2"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350" fill="hold"/>
                        <p:tgtEl>
                          <p:spTgt spid="47"/>
                        </p:tgtEl>
                        <p:attrNameLst>
                          <p:attrName>ppt_x</p:attrName>
                        </p:attrNameLst>
                      </p:cBhvr>
                      <p:tavLst>
                        <p:tav tm="0">
                          <p:val>
                            <p:strVal val="1+#ppt_w/2"/>
                          </p:val>
                        </p:tav>
                        <p:tav tm="100000">
                          <p:val>
                            <p:strVal val="#ppt_x"/>
                          </p:val>
                        </p:tav>
                      </p:tavLst>
                    </p:anim>
                    <p:anim calcmode="lin" valueType="num">
                      <p:cBhvr additive="base">
                        <p:cTn dur="350" fill="hold"/>
                        <p:tgtEl>
                          <p:spTgt spid="47"/>
                        </p:tgtEl>
                        <p:attrNameLst>
                          <p:attrName>ppt_y</p:attrName>
                        </p:attrNameLst>
                      </p:cBhvr>
                      <p:tavLst>
                        <p:tav tm="0">
                          <p:val>
                            <p:strVal val="#ppt_y"/>
                          </p:val>
                        </p:tav>
                        <p:tav tm="100000">
                          <p:val>
                            <p:strVal val="#ppt_y"/>
                          </p:val>
                        </p:tav>
                      </p:tavLst>
                    </p:anim>
                  </p:childTnLst>
                </p:cTn>
              </p:par>
            </p:tnLst>
          </p:tmpl>
        </p:tmplLst>
      </p:bldP>
      <p:bldP spid="51" grpId="0" animBg="1"/>
      <p:bldP spid="52" grpId="0" animBg="1"/>
      <p:bldP spid="53" grpId="0" build="p">
        <p:tmplLst>
          <p:tmpl lvl="1">
            <p:tnLst>
              <p:par>
                <p:cTn presetID="10" presetClass="entr" presetSubtype="0" fill="hold" nodeType="withEffect">
                  <p:stCondLst>
                    <p:cond delay="25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4" grpId="0" build="p">
        <p:tmplLst>
          <p:tmpl lvl="1">
            <p:tnLst>
              <p:par>
                <p:cTn presetID="2" presetClass="entr" presetSubtype="2" decel="10000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350" fill="hold"/>
                        <p:tgtEl>
                          <p:spTgt spid="54"/>
                        </p:tgtEl>
                        <p:attrNameLst>
                          <p:attrName>ppt_x</p:attrName>
                        </p:attrNameLst>
                      </p:cBhvr>
                      <p:tavLst>
                        <p:tav tm="0">
                          <p:val>
                            <p:strVal val="1+#ppt_w/2"/>
                          </p:val>
                        </p:tav>
                        <p:tav tm="100000">
                          <p:val>
                            <p:strVal val="#ppt_x"/>
                          </p:val>
                        </p:tav>
                      </p:tavLst>
                    </p:anim>
                    <p:anim calcmode="lin" valueType="num">
                      <p:cBhvr additive="base">
                        <p:cTn dur="350" fill="hold"/>
                        <p:tgtEl>
                          <p:spTgt spid="54"/>
                        </p:tgtEl>
                        <p:attrNameLst>
                          <p:attrName>ppt_y</p:attrName>
                        </p:attrNameLst>
                      </p:cBhvr>
                      <p:tavLst>
                        <p:tav tm="0">
                          <p:val>
                            <p:strVal val="#ppt_y"/>
                          </p:val>
                        </p:tav>
                        <p:tav tm="100000">
                          <p:val>
                            <p:strVal val="#ppt_y"/>
                          </p:val>
                        </p:tav>
                      </p:tavLst>
                    </p:anim>
                  </p:childTnLst>
                </p:cTn>
              </p:par>
            </p:tnLst>
          </p:tmpl>
        </p:tmplLst>
      </p:bldP>
      <p:bldP spid="55" grpId="0" animBg="1"/>
      <p:bldP spid="56" grpId="0" animBg="1"/>
      <p:bldP spid="57" grpId="0" build="p">
        <p:tmplLst>
          <p:tmpl lvl="1">
            <p:tnLst>
              <p:par>
                <p:cTn presetID="10" presetClass="entr" presetSubtype="0" fill="hold" nodeType="withEffect">
                  <p:stCondLst>
                    <p:cond delay="25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build="p">
        <p:tmplLst>
          <p:tmpl lvl="1">
            <p:tnLst>
              <p:par>
                <p:cTn presetID="2" presetClass="entr" presetSubtype="2" decel="100000"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350" fill="hold"/>
                        <p:tgtEl>
                          <p:spTgt spid="58"/>
                        </p:tgtEl>
                        <p:attrNameLst>
                          <p:attrName>ppt_x</p:attrName>
                        </p:attrNameLst>
                      </p:cBhvr>
                      <p:tavLst>
                        <p:tav tm="0">
                          <p:val>
                            <p:strVal val="1+#ppt_w/2"/>
                          </p:val>
                        </p:tav>
                        <p:tav tm="100000">
                          <p:val>
                            <p:strVal val="#ppt_x"/>
                          </p:val>
                        </p:tav>
                      </p:tavLst>
                    </p:anim>
                    <p:anim calcmode="lin" valueType="num">
                      <p:cBhvr additive="base">
                        <p:cTn dur="350" fill="hold"/>
                        <p:tgtEl>
                          <p:spTgt spid="58"/>
                        </p:tgtEl>
                        <p:attrNameLst>
                          <p:attrName>ppt_y</p:attrName>
                        </p:attrNameLst>
                      </p:cBhvr>
                      <p:tavLst>
                        <p:tav tm="0">
                          <p:val>
                            <p:strVal val="#ppt_y"/>
                          </p:val>
                        </p:tav>
                        <p:tav tm="100000">
                          <p:val>
                            <p:strVal val="#ppt_y"/>
                          </p:val>
                        </p:tav>
                      </p:tavLst>
                    </p:anim>
                  </p:childTnLst>
                </p:cTn>
              </p:par>
            </p:tnLst>
          </p:tmpl>
        </p:tmplLst>
      </p:bldP>
      <p:bldP spid="59" grpId="0" animBg="1"/>
      <p:bldP spid="60" grpId="0" animBg="1"/>
      <p:bldP spid="61" grpId="0" build="p">
        <p:tmplLst>
          <p:tmpl lvl="1">
            <p:tnLst>
              <p:par>
                <p:cTn presetID="10" presetClass="entr" presetSubtype="0" fill="hold" nodeType="withEffect">
                  <p:stCondLst>
                    <p:cond delay="25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2" presetClass="entr" presetSubtype="2" decel="10000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350" fill="hold"/>
                        <p:tgtEl>
                          <p:spTgt spid="62"/>
                        </p:tgtEl>
                        <p:attrNameLst>
                          <p:attrName>ppt_x</p:attrName>
                        </p:attrNameLst>
                      </p:cBhvr>
                      <p:tavLst>
                        <p:tav tm="0">
                          <p:val>
                            <p:strVal val="1+#ppt_w/2"/>
                          </p:val>
                        </p:tav>
                        <p:tav tm="100000">
                          <p:val>
                            <p:strVal val="#ppt_x"/>
                          </p:val>
                        </p:tav>
                      </p:tavLst>
                    </p:anim>
                    <p:anim calcmode="lin" valueType="num">
                      <p:cBhvr additive="base">
                        <p:cTn dur="350" fill="hold"/>
                        <p:tgtEl>
                          <p:spTgt spid="62"/>
                        </p:tgtEl>
                        <p:attrNameLst>
                          <p:attrName>ppt_y</p:attrName>
                        </p:attrNameLst>
                      </p:cBhvr>
                      <p:tavLst>
                        <p:tav tm="0">
                          <p:val>
                            <p:strVal val="#ppt_y"/>
                          </p:val>
                        </p:tav>
                        <p:tav tm="100000">
                          <p:val>
                            <p:strVal val="#ppt_y"/>
                          </p:val>
                        </p:tav>
                      </p:tavLst>
                    </p:anim>
                  </p:childTnLst>
                </p:cTn>
              </p:par>
            </p:tnLst>
          </p:tmpl>
        </p:tmplLst>
      </p:bldP>
      <p:bldP spid="63" grpId="0" animBg="1"/>
      <p:bldP spid="64" grpId="0" animBg="1"/>
      <p:bldP spid="65" grpId="0" build="p">
        <p:tmplLst>
          <p:tmpl lvl="1">
            <p:tnLst>
              <p:par>
                <p:cTn presetID="10" presetClass="entr" presetSubtype="0" fill="hold" nodeType="withEffect">
                  <p:stCondLst>
                    <p:cond delay="25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2" presetClass="entr" presetSubtype="2" decel="10000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350" fill="hold"/>
                        <p:tgtEl>
                          <p:spTgt spid="66"/>
                        </p:tgtEl>
                        <p:attrNameLst>
                          <p:attrName>ppt_x</p:attrName>
                        </p:attrNameLst>
                      </p:cBhvr>
                      <p:tavLst>
                        <p:tav tm="0">
                          <p:val>
                            <p:strVal val="1+#ppt_w/2"/>
                          </p:val>
                        </p:tav>
                        <p:tav tm="100000">
                          <p:val>
                            <p:strVal val="#ppt_x"/>
                          </p:val>
                        </p:tav>
                      </p:tavLst>
                    </p:anim>
                    <p:anim calcmode="lin" valueType="num">
                      <p:cBhvr additive="base">
                        <p:cTn dur="350" fill="hold"/>
                        <p:tgtEl>
                          <p:spTgt spid="66"/>
                        </p:tgtEl>
                        <p:attrNameLst>
                          <p:attrName>ppt_y</p:attrName>
                        </p:attrNameLst>
                      </p:cBhvr>
                      <p:tavLst>
                        <p:tav tm="0">
                          <p:val>
                            <p:strVal val="#ppt_y"/>
                          </p:val>
                        </p:tav>
                        <p:tav tm="100000">
                          <p:val>
                            <p:strVal val="#ppt_y"/>
                          </p:val>
                        </p:tav>
                      </p:tavLst>
                    </p:anim>
                  </p:childTnLst>
                </p:cTn>
              </p:par>
            </p:tnLst>
          </p:tmpl>
        </p:tmplLst>
      </p:bldP>
      <p:bldP spid="67"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67"/>
                        </p:tgtEl>
                        <p:attrNameLst>
                          <p:attrName>style.visibility</p:attrName>
                        </p:attrNameLst>
                      </p:cBhvr>
                      <p:to>
                        <p:strVal val="visible"/>
                      </p:to>
                    </p:set>
                    <p:anim calcmode="lin" valueType="num">
                      <p:cBhvr additive="base">
                        <p:cTn dur="500" fill="hold"/>
                        <p:tgtEl>
                          <p:spTgt spid="67"/>
                        </p:tgtEl>
                        <p:attrNameLst>
                          <p:attrName>ppt_x</p:attrName>
                        </p:attrNameLst>
                      </p:cBhvr>
                      <p:tavLst>
                        <p:tav tm="0">
                          <p:val>
                            <p:strVal val="0-#ppt_w/2"/>
                          </p:val>
                        </p:tav>
                        <p:tav tm="100000">
                          <p:val>
                            <p:strVal val="#ppt_x"/>
                          </p:val>
                        </p:tav>
                      </p:tavLst>
                    </p:anim>
                    <p:anim calcmode="lin" valueType="num">
                      <p:cBhvr additive="base">
                        <p:cTn dur="500" fill="hold"/>
                        <p:tgtEl>
                          <p:spTgt spid="6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ubtitle 1">
    <p:bg>
      <p:bgPr>
        <a:solidFill>
          <a:srgbClr val="0099FF"/>
        </a:solidFill>
        <a:effectLst/>
      </p:bgPr>
    </p:bg>
    <p:spTree>
      <p:nvGrpSpPr>
        <p:cNvPr id="1" name=""/>
        <p:cNvGrpSpPr/>
        <p:nvPr/>
      </p:nvGrpSpPr>
      <p:grpSpPr>
        <a:xfrm>
          <a:off x="0" y="0"/>
          <a:ext cx="0" cy="0"/>
          <a:chOff x="0" y="0"/>
          <a:chExt cx="0" cy="0"/>
        </a:xfrm>
      </p:grpSpPr>
      <p:sp>
        <p:nvSpPr>
          <p:cNvPr id="5" name="タイトル 1"/>
          <p:cNvSpPr>
            <a:spLocks noGrp="1"/>
          </p:cNvSpPr>
          <p:nvPr>
            <p:ph type="ctrTitle" hasCustomPrompt="1"/>
          </p:nvPr>
        </p:nvSpPr>
        <p:spPr>
          <a:xfrm>
            <a:off x="2273300" y="3537283"/>
            <a:ext cx="13728700" cy="1852863"/>
          </a:xfrm>
          <a:prstGeom prst="rect">
            <a:avLst/>
          </a:prstGeom>
        </p:spPr>
        <p:txBody>
          <a:bodyPr anchor="b">
            <a:noAutofit/>
          </a:bodyPr>
          <a:lstStyle>
            <a:lvl1pPr algn="ctr">
              <a:lnSpc>
                <a:spcPct val="100000"/>
              </a:lnSpc>
              <a:defRPr sz="4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Presentation Title</a:t>
            </a:r>
          </a:p>
        </p:txBody>
      </p:sp>
      <p:sp>
        <p:nvSpPr>
          <p:cNvPr id="7" name="サブタイトル 2"/>
          <p:cNvSpPr>
            <a:spLocks noGrp="1"/>
          </p:cNvSpPr>
          <p:nvPr>
            <p:ph type="subTitle" idx="1" hasCustomPrompt="1"/>
          </p:nvPr>
        </p:nvSpPr>
        <p:spPr>
          <a:xfrm>
            <a:off x="2260600" y="5697065"/>
            <a:ext cx="13741400" cy="1066805"/>
          </a:xfrm>
          <a:prstGeom prst="rect">
            <a:avLst/>
          </a:prstGeom>
        </p:spPr>
        <p:txBody>
          <a:bodyPr>
            <a:noAutofit/>
          </a:bodyPr>
          <a:lstStyle>
            <a:lvl1pPr marL="0" indent="0" algn="ctr">
              <a:lnSpc>
                <a:spcPct val="110000"/>
              </a:lnSpc>
              <a:buNone/>
              <a:defRPr sz="2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Author or subtitle here</a:t>
            </a:r>
            <a:endParaRPr lang="en-US" dirty="0"/>
          </a:p>
        </p:txBody>
      </p:sp>
      <p:cxnSp>
        <p:nvCxnSpPr>
          <p:cNvPr id="8" name="直線コネクタ 7"/>
          <p:cNvCxnSpPr/>
          <p:nvPr userDrawn="1"/>
        </p:nvCxnSpPr>
        <p:spPr>
          <a:xfrm>
            <a:off x="2260600" y="5438274"/>
            <a:ext cx="13741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6829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title 2">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0" y="0"/>
            <a:ext cx="18288000" cy="10287000"/>
          </a:xfrm>
          <a:prstGeom prst="rect">
            <a:avLst/>
          </a:prstGeom>
        </p:spPr>
        <p:txBody>
          <a:bodyPr/>
          <a:lstStyle>
            <a:lvl1pPr marL="0" indent="0">
              <a:buNone/>
              <a:defRPr>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
        <p:nvSpPr>
          <p:cNvPr id="11" name="図プレースホルダー 10"/>
          <p:cNvSpPr>
            <a:spLocks noGrp="1"/>
          </p:cNvSpPr>
          <p:nvPr>
            <p:ph type="pic" sz="quarter" idx="11" hasCustomPrompt="1"/>
          </p:nvPr>
        </p:nvSpPr>
        <p:spPr>
          <a:xfrm>
            <a:off x="0" y="3187700"/>
            <a:ext cx="18288000" cy="4140200"/>
          </a:xfrm>
          <a:prstGeom prst="rect">
            <a:avLst/>
          </a:prstGeom>
          <a:solidFill>
            <a:srgbClr val="0099FF">
              <a:alpha val="80000"/>
            </a:srgbClr>
          </a:solidFill>
        </p:spPr>
        <p:txBody>
          <a:bodyPr/>
          <a:lstStyle>
            <a:lvl1pPr marL="0" indent="0">
              <a:buNone/>
              <a:defRPr baseline="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Don’t add picture</a:t>
            </a:r>
          </a:p>
        </p:txBody>
      </p:sp>
      <p:sp>
        <p:nvSpPr>
          <p:cNvPr id="5" name="タイトル 1"/>
          <p:cNvSpPr>
            <a:spLocks noGrp="1"/>
          </p:cNvSpPr>
          <p:nvPr>
            <p:ph type="ctrTitle" hasCustomPrompt="1"/>
          </p:nvPr>
        </p:nvSpPr>
        <p:spPr>
          <a:xfrm>
            <a:off x="2273300" y="3537283"/>
            <a:ext cx="13728700" cy="1852863"/>
          </a:xfrm>
          <a:prstGeom prst="rect">
            <a:avLst/>
          </a:prstGeom>
        </p:spPr>
        <p:txBody>
          <a:bodyPr anchor="b">
            <a:noAutofit/>
          </a:bodyPr>
          <a:lstStyle>
            <a:lvl1pPr algn="ctr">
              <a:lnSpc>
                <a:spcPct val="100000"/>
              </a:lnSpc>
              <a:defRPr sz="4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Presentation Title</a:t>
            </a:r>
          </a:p>
        </p:txBody>
      </p:sp>
      <p:sp>
        <p:nvSpPr>
          <p:cNvPr id="7" name="サブタイトル 2"/>
          <p:cNvSpPr>
            <a:spLocks noGrp="1"/>
          </p:cNvSpPr>
          <p:nvPr>
            <p:ph type="subTitle" idx="1" hasCustomPrompt="1"/>
          </p:nvPr>
        </p:nvSpPr>
        <p:spPr>
          <a:xfrm>
            <a:off x="2260600" y="5697066"/>
            <a:ext cx="13741400" cy="1497110"/>
          </a:xfrm>
          <a:prstGeom prst="rect">
            <a:avLst/>
          </a:prstGeom>
        </p:spPr>
        <p:txBody>
          <a:bodyPr>
            <a:noAutofit/>
          </a:bodyPr>
          <a:lstStyle>
            <a:lvl1pPr marL="0" indent="0" algn="ctr">
              <a:lnSpc>
                <a:spcPct val="110000"/>
              </a:lnSpc>
              <a:buNone/>
              <a:defRPr sz="2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Author or subtitle here</a:t>
            </a:r>
            <a:endParaRPr lang="en-US" dirty="0"/>
          </a:p>
        </p:txBody>
      </p:sp>
      <p:cxnSp>
        <p:nvCxnSpPr>
          <p:cNvPr id="8" name="直線コネクタ 7"/>
          <p:cNvCxnSpPr/>
          <p:nvPr userDrawn="1"/>
        </p:nvCxnSpPr>
        <p:spPr>
          <a:xfrm>
            <a:off x="2260600" y="5438274"/>
            <a:ext cx="13741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124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ubtitle 3">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0" y="0"/>
            <a:ext cx="18288000" cy="10287000"/>
          </a:xfrm>
          <a:prstGeom prst="rect">
            <a:avLst/>
          </a:prstGeom>
        </p:spPr>
        <p:txBody>
          <a:bodyPr/>
          <a:lstStyle>
            <a:lvl1pPr marL="0" indent="0">
              <a:buNone/>
              <a:defRPr>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
        <p:nvSpPr>
          <p:cNvPr id="11" name="図プレースホルダー 10"/>
          <p:cNvSpPr>
            <a:spLocks noGrp="1"/>
          </p:cNvSpPr>
          <p:nvPr>
            <p:ph type="pic" sz="quarter" idx="11" hasCustomPrompt="1"/>
          </p:nvPr>
        </p:nvSpPr>
        <p:spPr>
          <a:xfrm>
            <a:off x="0" y="3187700"/>
            <a:ext cx="18288000" cy="4140200"/>
          </a:xfrm>
          <a:prstGeom prst="rect">
            <a:avLst/>
          </a:prstGeom>
          <a:solidFill>
            <a:srgbClr val="0099FF">
              <a:alpha val="80000"/>
            </a:srgbClr>
          </a:solidFill>
        </p:spPr>
        <p:txBody>
          <a:bodyPr/>
          <a:lstStyle>
            <a:lvl1pPr marL="0" indent="0">
              <a:buNone/>
              <a:defRPr baseline="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Don’t add picture</a:t>
            </a:r>
          </a:p>
        </p:txBody>
      </p:sp>
      <p:sp>
        <p:nvSpPr>
          <p:cNvPr id="5" name="タイトル 1"/>
          <p:cNvSpPr>
            <a:spLocks noGrp="1"/>
          </p:cNvSpPr>
          <p:nvPr>
            <p:ph type="ctrTitle" hasCustomPrompt="1"/>
          </p:nvPr>
        </p:nvSpPr>
        <p:spPr>
          <a:xfrm>
            <a:off x="2273300" y="3537283"/>
            <a:ext cx="13728700" cy="1852863"/>
          </a:xfrm>
          <a:prstGeom prst="rect">
            <a:avLst/>
          </a:prstGeom>
        </p:spPr>
        <p:txBody>
          <a:bodyPr anchor="b">
            <a:noAutofit/>
          </a:bodyPr>
          <a:lstStyle>
            <a:lvl1pPr algn="ctr">
              <a:lnSpc>
                <a:spcPct val="100000"/>
              </a:lnSpc>
              <a:defRPr sz="4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Presentation Title</a:t>
            </a:r>
          </a:p>
        </p:txBody>
      </p:sp>
      <p:sp>
        <p:nvSpPr>
          <p:cNvPr id="7" name="サブタイトル 2"/>
          <p:cNvSpPr>
            <a:spLocks noGrp="1"/>
          </p:cNvSpPr>
          <p:nvPr>
            <p:ph type="subTitle" idx="1" hasCustomPrompt="1"/>
          </p:nvPr>
        </p:nvSpPr>
        <p:spPr>
          <a:xfrm>
            <a:off x="2260600" y="5697066"/>
            <a:ext cx="13741400" cy="1497110"/>
          </a:xfrm>
          <a:prstGeom prst="rect">
            <a:avLst/>
          </a:prstGeom>
        </p:spPr>
        <p:txBody>
          <a:bodyPr>
            <a:noAutofit/>
          </a:bodyPr>
          <a:lstStyle>
            <a:lvl1pPr marL="0" indent="0" algn="ctr">
              <a:lnSpc>
                <a:spcPct val="110000"/>
              </a:lnSpc>
              <a:buNone/>
              <a:defRPr sz="2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Author or subtitle here</a:t>
            </a:r>
            <a:endParaRPr lang="en-US" dirty="0"/>
          </a:p>
        </p:txBody>
      </p:sp>
      <p:cxnSp>
        <p:nvCxnSpPr>
          <p:cNvPr id="8" name="直線コネクタ 7"/>
          <p:cNvCxnSpPr/>
          <p:nvPr userDrawn="1"/>
        </p:nvCxnSpPr>
        <p:spPr>
          <a:xfrm>
            <a:off x="2260600" y="5438274"/>
            <a:ext cx="13741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133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 Image with Caption - 1 Column">
    <p:spTree>
      <p:nvGrpSpPr>
        <p:cNvPr id="1" name=""/>
        <p:cNvGrpSpPr/>
        <p:nvPr/>
      </p:nvGrpSpPr>
      <p:grpSpPr>
        <a:xfrm>
          <a:off x="0" y="0"/>
          <a:ext cx="0" cy="0"/>
          <a:chOff x="0" y="0"/>
          <a:chExt cx="0" cy="0"/>
        </a:xfrm>
      </p:grpSpPr>
      <p:pic>
        <p:nvPicPr>
          <p:cNvPr id="22" name="図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794" y="4207396"/>
            <a:ext cx="6625311" cy="473992"/>
          </a:xfrm>
          <a:prstGeom prst="rect">
            <a:avLst/>
          </a:prstGeom>
        </p:spPr>
      </p:pic>
      <p:sp>
        <p:nvSpPr>
          <p:cNvPr id="5" name="スライド番号プレースホルダー 4"/>
          <p:cNvSpPr>
            <a:spLocks noGrp="1"/>
          </p:cNvSpPr>
          <p:nvPr>
            <p:ph type="sldNum" sz="quarter" idx="12"/>
          </p:nvPr>
        </p:nvSpPr>
        <p:spPr>
          <a:xfrm>
            <a:off x="7618960" y="1327076"/>
            <a:ext cx="3037339" cy="547688"/>
          </a:xfrm>
          <a:prstGeom prst="rect">
            <a:avLst/>
          </a:prstGeom>
        </p:spPr>
        <p:txBody>
          <a:bodyPr anchor="ctr"/>
          <a:lstStyle>
            <a:lvl1pPr algn="ctr">
              <a:defRPr sz="4000">
                <a:solidFill>
                  <a:schemeClr val="bg1">
                    <a:lumMod val="65000"/>
                  </a:schemeClr>
                </a:solidFill>
                <a:latin typeface="+mj-lt"/>
              </a:defRPr>
            </a:lvl1pPr>
          </a:lstStyle>
          <a:p>
            <a:r>
              <a:rPr lang="en-US" dirty="0"/>
              <a:t>SLIDE </a:t>
            </a:r>
            <a:fld id="{D97FAD88-CD89-445B-80D2-D1F46C853675}" type="slidenum">
              <a:rPr lang="en-US" smtClean="0"/>
              <a:pPr/>
              <a:t>‹#›</a:t>
            </a:fld>
            <a:endParaRPr lang="en-US" dirty="0"/>
          </a:p>
        </p:txBody>
      </p:sp>
      <p:sp>
        <p:nvSpPr>
          <p:cNvPr id="6" name="テキスト プレースホルダー 5"/>
          <p:cNvSpPr>
            <a:spLocks noGrp="1"/>
          </p:cNvSpPr>
          <p:nvPr>
            <p:ph type="body" sz="quarter" idx="14" hasCustomPrompt="1"/>
          </p:nvPr>
        </p:nvSpPr>
        <p:spPr>
          <a:xfrm>
            <a:off x="9288028" y="4798894"/>
            <a:ext cx="8425667" cy="3152918"/>
          </a:xfrm>
        </p:spPr>
        <p:txBody>
          <a:bodyPr>
            <a:normAutofit/>
          </a:bodyPr>
          <a:lstStyle>
            <a:lvl1pPr algn="l">
              <a:defRPr sz="20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a:t>Text Here</a:t>
            </a:r>
          </a:p>
        </p:txBody>
      </p:sp>
      <p:pic>
        <p:nvPicPr>
          <p:cNvPr id="3" name="図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71273" y="946049"/>
            <a:ext cx="10059273" cy="699964"/>
          </a:xfrm>
          <a:prstGeom prst="rect">
            <a:avLst/>
          </a:prstGeom>
        </p:spPr>
      </p:pic>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0917" y="973757"/>
            <a:ext cx="10059273" cy="719666"/>
          </a:xfrm>
          <a:prstGeom prst="rect">
            <a:avLst/>
          </a:prstGeom>
        </p:spPr>
      </p:pic>
      <p:sp>
        <p:nvSpPr>
          <p:cNvPr id="2" name="タイトル 1"/>
          <p:cNvSpPr>
            <a:spLocks noGrp="1"/>
          </p:cNvSpPr>
          <p:nvPr>
            <p:ph type="title" hasCustomPrompt="1"/>
          </p:nvPr>
        </p:nvSpPr>
        <p:spPr>
          <a:xfrm>
            <a:off x="-1" y="318965"/>
            <a:ext cx="18288000" cy="987125"/>
          </a:xfrm>
        </p:spPr>
        <p:txBody>
          <a:bodyPr>
            <a:noAutofit/>
          </a:bodyPr>
          <a:lstStyle>
            <a:lvl1pPr algn="ctr">
              <a:defRPr sz="8800"/>
            </a:lvl1pPr>
          </a:lstStyle>
          <a:p>
            <a:r>
              <a:rPr lang="en-US" altLang="ja-JP" dirty="0"/>
              <a:t>SLIDE TITLE HERE</a:t>
            </a:r>
            <a:endParaRPr lang="en-US" dirty="0"/>
          </a:p>
        </p:txBody>
      </p:sp>
      <p:sp>
        <p:nvSpPr>
          <p:cNvPr id="11" name="対角する 2 つの角を切り取った四角形 10"/>
          <p:cNvSpPr/>
          <p:nvPr userDrawn="1"/>
        </p:nvSpPr>
        <p:spPr>
          <a:xfrm rot="21226749">
            <a:off x="2297045" y="2977660"/>
            <a:ext cx="6170718" cy="6170183"/>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 name="対角する 2 つの角を切り取った四角形 6"/>
          <p:cNvSpPr/>
          <p:nvPr userDrawn="1"/>
        </p:nvSpPr>
        <p:spPr>
          <a:xfrm rot="21054230">
            <a:off x="1804168" y="2574532"/>
            <a:ext cx="6170718" cy="6170183"/>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図プレースホルダー 8"/>
          <p:cNvSpPr>
            <a:spLocks noGrp="1"/>
          </p:cNvSpPr>
          <p:nvPr>
            <p:ph type="pic" sz="quarter" idx="16" hasCustomPrompt="1"/>
          </p:nvPr>
        </p:nvSpPr>
        <p:spPr>
          <a:xfrm rot="21432298">
            <a:off x="1871412" y="2601651"/>
            <a:ext cx="6312894" cy="6310881"/>
          </a:xfrm>
          <a:prstGeom prst="snip2DiagRect">
            <a:avLst/>
          </a:prstGeom>
          <a:solidFill>
            <a:schemeClr val="bg1">
              <a:lumMod val="95000"/>
            </a:schemeClr>
          </a:solidFill>
          <a:effectLst/>
        </p:spPr>
        <p:txBody>
          <a:bodyPr/>
          <a:lstStyle>
            <a:lvl1pPr>
              <a:defRPr/>
            </a:lvl1pPr>
          </a:lstStyle>
          <a:p>
            <a:r>
              <a:rPr lang="en-US" dirty="0"/>
              <a:t>Add Image</a:t>
            </a:r>
          </a:p>
        </p:txBody>
      </p:sp>
      <p:sp>
        <p:nvSpPr>
          <p:cNvPr id="23" name="テキスト プレースホルダー 22"/>
          <p:cNvSpPr>
            <a:spLocks noGrp="1"/>
          </p:cNvSpPr>
          <p:nvPr>
            <p:ph type="body" sz="quarter" idx="13" hasCustomPrompt="1"/>
          </p:nvPr>
        </p:nvSpPr>
        <p:spPr>
          <a:xfrm>
            <a:off x="9288028" y="3703340"/>
            <a:ext cx="8353653" cy="1080120"/>
          </a:xfrm>
        </p:spPr>
        <p:txBody>
          <a:bodyPr anchor="ctr">
            <a:normAutofit/>
          </a:bodyPr>
          <a:lstStyle>
            <a:lvl1pPr algn="l">
              <a:defRPr sz="6000">
                <a:solidFill>
                  <a:srgbClr val="525252"/>
                </a:solidFill>
                <a:latin typeface="+mj-lt"/>
              </a:defRPr>
            </a:lvl1pPr>
          </a:lstStyle>
          <a:p>
            <a:pPr lvl="0"/>
            <a:r>
              <a:rPr lang="en-US" dirty="0"/>
              <a:t>Text Here</a:t>
            </a:r>
          </a:p>
        </p:txBody>
      </p:sp>
      <p:sp>
        <p:nvSpPr>
          <p:cNvPr id="13" name="テキスト プレースホルダー 22"/>
          <p:cNvSpPr>
            <a:spLocks noGrp="1"/>
          </p:cNvSpPr>
          <p:nvPr>
            <p:ph type="body" sz="quarter" idx="17" hasCustomPrompt="1"/>
          </p:nvPr>
        </p:nvSpPr>
        <p:spPr>
          <a:xfrm>
            <a:off x="1980879" y="7965792"/>
            <a:ext cx="6415120" cy="634092"/>
          </a:xfrm>
          <a:gradFill>
            <a:gsLst>
              <a:gs pos="0">
                <a:schemeClr val="accent1">
                  <a:alpha val="0"/>
                </a:schemeClr>
              </a:gs>
              <a:gs pos="32000">
                <a:schemeClr val="accent1">
                  <a:alpha val="18000"/>
                </a:schemeClr>
              </a:gs>
              <a:gs pos="100000">
                <a:srgbClr val="02B8AD"/>
              </a:gs>
            </a:gsLst>
            <a:lin ang="0" scaled="1"/>
          </a:gradFill>
        </p:spPr>
        <p:txBody>
          <a:bodyPr anchor="ctr">
            <a:noAutofit/>
          </a:bodyPr>
          <a:lstStyle>
            <a:lvl1pPr algn="r">
              <a:defRPr sz="4000">
                <a:solidFill>
                  <a:schemeClr val="bg1">
                    <a:lumMod val="95000"/>
                  </a:schemeClr>
                </a:solidFill>
                <a:latin typeface="+mj-lt"/>
              </a:defRPr>
            </a:lvl1pPr>
          </a:lstStyle>
          <a:p>
            <a:pPr lvl="0"/>
            <a:r>
              <a:rPr lang="en-US" dirty="0"/>
              <a:t>“Text Here”</a:t>
            </a:r>
          </a:p>
        </p:txBody>
      </p:sp>
    </p:spTree>
    <p:extLst>
      <p:ext uri="{BB962C8B-B14F-4D97-AF65-F5344CB8AC3E}">
        <p14:creationId xmlns:p14="http://schemas.microsoft.com/office/powerpoint/2010/main" val="4218196210"/>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 presetClass="entr" presetSubtype="4" decel="10000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par>
                                <p:cTn id="26" presetID="2" presetClass="entr" presetSubtype="12" decel="10000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0-#ppt_w/2"/>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par>
                                <p:cTn id="30" presetID="2" presetClass="entr" presetSubtype="9" decel="10000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0-#ppt_w/2"/>
                                          </p:val>
                                        </p:tav>
                                        <p:tav tm="100000">
                                          <p:val>
                                            <p:strVal val="#ppt_x"/>
                                          </p:val>
                                        </p:tav>
                                      </p:tavLst>
                                    </p:anim>
                                    <p:anim calcmode="lin" valueType="num">
                                      <p:cBhvr additive="base">
                                        <p:cTn id="33" dur="500" fill="hold"/>
                                        <p:tgtEl>
                                          <p:spTgt spid="11"/>
                                        </p:tgtEl>
                                        <p:attrNameLst>
                                          <p:attrName>ppt_y</p:attrName>
                                        </p:attrNameLst>
                                      </p:cBhvr>
                                      <p:tavLst>
                                        <p:tav tm="0">
                                          <p:val>
                                            <p:strVal val="0-#ppt_h/2"/>
                                          </p:val>
                                        </p:tav>
                                        <p:tav tm="100000">
                                          <p:val>
                                            <p:strVal val="#ppt_y"/>
                                          </p:val>
                                        </p:tav>
                                      </p:tavLst>
                                    </p:anim>
                                  </p:childTnLst>
                                </p:cTn>
                              </p:par>
                              <p:par>
                                <p:cTn id="34" presetID="2" presetClass="entr" presetSubtype="2" decel="100000" fill="hold" grpId="0" nodeType="withEffect">
                                  <p:stCondLst>
                                    <p:cond delay="0"/>
                                  </p:stCondLst>
                                  <p:childTnLst>
                                    <p:set>
                                      <p:cBhvr>
                                        <p:cTn id="35" dur="1" fill="hold">
                                          <p:stCondLst>
                                            <p:cond delay="0"/>
                                          </p:stCondLst>
                                        </p:cTn>
                                        <p:tgtEl>
                                          <p:spTgt spid="13">
                                            <p:bg/>
                                          </p:spTgt>
                                        </p:tgtEl>
                                        <p:attrNameLst>
                                          <p:attrName>style.visibility</p:attrName>
                                        </p:attrNameLst>
                                      </p:cBhvr>
                                      <p:to>
                                        <p:strVal val="visible"/>
                                      </p:to>
                                    </p:set>
                                    <p:anim calcmode="lin" valueType="num">
                                      <p:cBhvr additive="base">
                                        <p:cTn id="36" dur="500" fill="hold"/>
                                        <p:tgtEl>
                                          <p:spTgt spid="13">
                                            <p:bg/>
                                          </p:spTgt>
                                        </p:tgtEl>
                                        <p:attrNameLst>
                                          <p:attrName>ppt_x</p:attrName>
                                        </p:attrNameLst>
                                      </p:cBhvr>
                                      <p:tavLst>
                                        <p:tav tm="0">
                                          <p:val>
                                            <p:strVal val="1+#ppt_w/2"/>
                                          </p:val>
                                        </p:tav>
                                        <p:tav tm="100000">
                                          <p:val>
                                            <p:strVal val="#ppt_x"/>
                                          </p:val>
                                        </p:tav>
                                      </p:tavLst>
                                    </p:anim>
                                    <p:anim calcmode="lin" valueType="num">
                                      <p:cBhvr additive="base">
                                        <p:cTn id="37" dur="500" fill="hold"/>
                                        <p:tgtEl>
                                          <p:spTgt spid="13">
                                            <p:bg/>
                                          </p:spTgt>
                                        </p:tgtEl>
                                        <p:attrNameLst>
                                          <p:attrName>ppt_y</p:attrName>
                                        </p:attrNameLst>
                                      </p:cBhvr>
                                      <p:tavLst>
                                        <p:tav tm="0">
                                          <p:val>
                                            <p:strVal val="#ppt_y"/>
                                          </p:val>
                                        </p:tav>
                                        <p:tav tm="100000">
                                          <p:val>
                                            <p:strVal val="#ppt_y"/>
                                          </p:val>
                                        </p:tav>
                                      </p:tavLst>
                                    </p:anim>
                                  </p:childTnLst>
                                </p:cTn>
                              </p:par>
                              <p:par>
                                <p:cTn id="38" presetID="2" presetClass="entr" presetSubtype="2" decel="100000" fill="hold" grpId="0" nodeType="withEffect">
                                  <p:stCondLst>
                                    <p:cond delay="0"/>
                                  </p:stCondLst>
                                  <p:childTnLst>
                                    <p:set>
                                      <p:cBhvr>
                                        <p:cTn id="39" dur="1" fill="hold">
                                          <p:stCondLst>
                                            <p:cond delay="0"/>
                                          </p:stCondLst>
                                        </p:cTn>
                                        <p:tgtEl>
                                          <p:spTgt spid="13">
                                            <p:txEl>
                                              <p:pRg st="0" end="0"/>
                                            </p:txEl>
                                          </p:spTgt>
                                        </p:tgtEl>
                                        <p:attrNameLst>
                                          <p:attrName>style.visibility</p:attrName>
                                        </p:attrNameLst>
                                      </p:cBhvr>
                                      <p:to>
                                        <p:strVal val="visible"/>
                                      </p:to>
                                    </p:set>
                                    <p:anim calcmode="lin" valueType="num">
                                      <p:cBhvr additive="base">
                                        <p:cTn id="40"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41"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1250"/>
                            </p:stCondLst>
                            <p:childTnLst>
                              <p:par>
                                <p:cTn id="43" presetID="2" presetClass="entr" presetSubtype="8" decel="100000" fill="hold" nodeType="afterEffect">
                                  <p:stCondLst>
                                    <p:cond delay="500"/>
                                  </p:stCondLst>
                                  <p:childTnLst>
                                    <p:set>
                                      <p:cBhvr>
                                        <p:cTn id="44" dur="1" fill="hold">
                                          <p:stCondLst>
                                            <p:cond delay="0"/>
                                          </p:stCondLst>
                                        </p:cTn>
                                        <p:tgtEl>
                                          <p:spTgt spid="22"/>
                                        </p:tgtEl>
                                        <p:attrNameLst>
                                          <p:attrName>style.visibility</p:attrName>
                                        </p:attrNameLst>
                                      </p:cBhvr>
                                      <p:to>
                                        <p:strVal val="visible"/>
                                      </p:to>
                                    </p:set>
                                    <p:anim calcmode="lin" valueType="num">
                                      <p:cBhvr additive="base">
                                        <p:cTn id="45" dur="500" fill="hold"/>
                                        <p:tgtEl>
                                          <p:spTgt spid="22"/>
                                        </p:tgtEl>
                                        <p:attrNameLst>
                                          <p:attrName>ppt_x</p:attrName>
                                        </p:attrNameLst>
                                      </p:cBhvr>
                                      <p:tavLst>
                                        <p:tav tm="0">
                                          <p:val>
                                            <p:strVal val="0-#ppt_w/2"/>
                                          </p:val>
                                        </p:tav>
                                        <p:tav tm="100000">
                                          <p:val>
                                            <p:strVal val="#ppt_x"/>
                                          </p:val>
                                        </p:tav>
                                      </p:tavLst>
                                    </p:anim>
                                    <p:anim calcmode="lin" valueType="num">
                                      <p:cBhvr additive="base">
                                        <p:cTn id="46" dur="500" fill="hold"/>
                                        <p:tgtEl>
                                          <p:spTgt spid="22"/>
                                        </p:tgtEl>
                                        <p:attrNameLst>
                                          <p:attrName>ppt_y</p:attrName>
                                        </p:attrNameLst>
                                      </p:cBhvr>
                                      <p:tavLst>
                                        <p:tav tm="0">
                                          <p:val>
                                            <p:strVal val="#ppt_y"/>
                                          </p:val>
                                        </p:tav>
                                        <p:tav tm="100000">
                                          <p:val>
                                            <p:strVal val="#ppt_y"/>
                                          </p:val>
                                        </p:tav>
                                      </p:tavLst>
                                    </p:anim>
                                  </p:childTnLst>
                                </p:cTn>
                              </p:par>
                              <p:par>
                                <p:cTn id="47" presetID="2" presetClass="entr" presetSubtype="2" decel="100000" fill="hold" grpId="0" nodeType="withEffect">
                                  <p:stCondLst>
                                    <p:cond delay="500"/>
                                  </p:stCondLst>
                                  <p:childTnLst>
                                    <p:set>
                                      <p:cBhvr>
                                        <p:cTn id="48" dur="1" fill="hold">
                                          <p:stCondLst>
                                            <p:cond delay="0"/>
                                          </p:stCondLst>
                                        </p:cTn>
                                        <p:tgtEl>
                                          <p:spTgt spid="23">
                                            <p:txEl>
                                              <p:pRg st="0" end="0"/>
                                            </p:txEl>
                                          </p:spTgt>
                                        </p:tgtEl>
                                        <p:attrNameLst>
                                          <p:attrName>style.visibility</p:attrName>
                                        </p:attrNameLst>
                                      </p:cBhvr>
                                      <p:to>
                                        <p:strVal val="visible"/>
                                      </p:to>
                                    </p:set>
                                    <p:anim calcmode="lin" valueType="num">
                                      <p:cBhvr additive="base">
                                        <p:cTn id="49"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23">
                                            <p:txEl>
                                              <p:pRg st="0" end="0"/>
                                            </p:txEl>
                                          </p:spTgt>
                                        </p:tgtEl>
                                        <p:attrNameLst>
                                          <p:attrName>ppt_y</p:attrName>
                                        </p:attrNameLst>
                                      </p:cBhvr>
                                      <p:tavLst>
                                        <p:tav tm="0">
                                          <p:val>
                                            <p:strVal val="#ppt_y"/>
                                          </p:val>
                                        </p:tav>
                                        <p:tav tm="100000">
                                          <p:val>
                                            <p:strVal val="#ppt_y"/>
                                          </p:val>
                                        </p:tav>
                                      </p:tavLst>
                                    </p:anim>
                                  </p:childTnLst>
                                </p:cTn>
                              </p:par>
                              <p:par>
                                <p:cTn id="51" presetID="2" presetClass="entr" presetSubtype="4" decel="100000" fill="hold" grpId="0" nodeType="withEffect">
                                  <p:stCondLst>
                                    <p:cond delay="500"/>
                                  </p:stCondLst>
                                  <p:childTnLst>
                                    <p:set>
                                      <p:cBhvr>
                                        <p:cTn id="52" dur="1" fill="hold">
                                          <p:stCondLst>
                                            <p:cond delay="0"/>
                                          </p:stCondLst>
                                        </p:cTn>
                                        <p:tgtEl>
                                          <p:spTgt spid="6">
                                            <p:txEl>
                                              <p:pRg st="0" end="0"/>
                                            </p:txEl>
                                          </p:spTgt>
                                        </p:tgtEl>
                                        <p:attrNameLst>
                                          <p:attrName>style.visibility</p:attrName>
                                        </p:attrNameLst>
                                      </p:cBhvr>
                                      <p:to>
                                        <p:strVal val="visible"/>
                                      </p:to>
                                    </p:set>
                                    <p:anim calcmode="lin" valueType="num">
                                      <p:cBhvr additive="base">
                                        <p:cTn id="5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2" presetClass="entr" presetSubtype="4" decel="100000" fill="hold" nodeType="withEffect">
                  <p:stCondLst>
                    <p:cond delay="5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2" grpId="0"/>
      <p:bldP spid="11" grpId="0" animBg="1"/>
      <p:bldP spid="7" grpId="0" animBg="1"/>
      <p:bldP spid="9" grpId="0" animBg="1"/>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13" grpId="0" uiExpand="1" build="p" animBg="1">
        <p:tmplLst>
          <p:tmpl lvl="1">
            <p:tnLst>
              <p:par>
                <p:cTn presetID="2" presetClass="entr" presetSubtype="2" decel="10000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
            <p:tnLst>
              <p:par>
                <p:cTn presetID="2" presetClass="entr" presetSubtype="2" decel="10000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en-US" dirty="0"/>
          </a:p>
        </p:txBody>
      </p:sp>
      <p:sp>
        <p:nvSpPr>
          <p:cNvPr id="4" name="スライド番号プレースホルダー 3"/>
          <p:cNvSpPr>
            <a:spLocks noGrp="1"/>
          </p:cNvSpPr>
          <p:nvPr>
            <p:ph type="sldNum" sz="quarter" idx="11"/>
          </p:nvPr>
        </p:nvSpPr>
        <p:spPr/>
        <p:txBody>
          <a:bodyPr/>
          <a:lstStyle/>
          <a:p>
            <a:r>
              <a:rPr lang="en-US"/>
              <a:t>Slide </a:t>
            </a:r>
            <a:fld id="{DAEF4D36-AE85-49C9-90DE-66D02B257272}" type="slidenum">
              <a:rPr lang="en-US" smtClean="0"/>
              <a:pPr/>
              <a:t>‹#›</a:t>
            </a:fld>
            <a:endParaRPr lang="en-US" dirty="0"/>
          </a:p>
        </p:txBody>
      </p:sp>
      <p:sp>
        <p:nvSpPr>
          <p:cNvPr id="5" name="タイトル 1"/>
          <p:cNvSpPr>
            <a:spLocks noGrp="1"/>
          </p:cNvSpPr>
          <p:nvPr>
            <p:ph type="title" hasCustomPrompt="1"/>
          </p:nvPr>
        </p:nvSpPr>
        <p:spPr>
          <a:xfrm>
            <a:off x="316229" y="469235"/>
            <a:ext cx="17646914" cy="770016"/>
          </a:xfrm>
          <a:prstGeom prst="rect">
            <a:avLst/>
          </a:prstGeom>
        </p:spPr>
        <p:txBody>
          <a:bodyPr anchor="b"/>
          <a:lstStyle>
            <a:lvl1pPr algn="ctr">
              <a:defRPr sz="40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Slide Title Here</a:t>
            </a:r>
          </a:p>
        </p:txBody>
      </p:sp>
      <p:sp>
        <p:nvSpPr>
          <p:cNvPr id="6" name="サブタイトル 2"/>
          <p:cNvSpPr>
            <a:spLocks noGrp="1"/>
          </p:cNvSpPr>
          <p:nvPr>
            <p:ph type="subTitle" idx="1" hasCustomPrompt="1"/>
          </p:nvPr>
        </p:nvSpPr>
        <p:spPr>
          <a:xfrm>
            <a:off x="316229" y="1305407"/>
            <a:ext cx="17646914" cy="1074722"/>
          </a:xfrm>
          <a:prstGeom prst="rect">
            <a:avLst/>
          </a:prstGeom>
        </p:spPr>
        <p:txBody>
          <a:bodyPr>
            <a:normAutofit/>
          </a:bodyPr>
          <a:lstStyle>
            <a:lvl1pPr marL="0" indent="0" algn="ctr">
              <a:lnSpc>
                <a:spcPct val="110000"/>
              </a:lnSpc>
              <a:buNone/>
              <a:defRPr sz="20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cxnSp>
        <p:nvCxnSpPr>
          <p:cNvPr id="7" name="直線コネクタ 6"/>
          <p:cNvCxnSpPr/>
          <p:nvPr userDrawn="1"/>
        </p:nvCxnSpPr>
        <p:spPr>
          <a:xfrm>
            <a:off x="2092154" y="1239251"/>
            <a:ext cx="13741400" cy="0"/>
          </a:xfrm>
          <a:prstGeom prst="line">
            <a:avLst/>
          </a:prstGeom>
          <a:ln>
            <a:solidFill>
              <a:srgbClr val="0099FF"/>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8"/>
          <p:cNvSpPr>
            <a:spLocks noGrp="1"/>
          </p:cNvSpPr>
          <p:nvPr>
            <p:ph type="body" sz="quarter" idx="12" hasCustomPrompt="1"/>
          </p:nvPr>
        </p:nvSpPr>
        <p:spPr>
          <a:xfrm>
            <a:off x="316229" y="3453469"/>
            <a:ext cx="17646914" cy="928687"/>
          </a:xfrm>
          <a:prstGeom prst="rect">
            <a:avLst/>
          </a:prstGeom>
        </p:spPr>
        <p:txBody>
          <a:bodyPr anchor="b"/>
          <a:lstStyle>
            <a:lvl1pPr algn="ctr">
              <a:defRPr sz="3600"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9" name="テキスト プレースホルダー 8"/>
          <p:cNvSpPr>
            <a:spLocks noGrp="1"/>
          </p:cNvSpPr>
          <p:nvPr>
            <p:ph type="body" sz="quarter" idx="14" hasCustomPrompt="1"/>
          </p:nvPr>
        </p:nvSpPr>
        <p:spPr>
          <a:xfrm>
            <a:off x="316230" y="4596063"/>
            <a:ext cx="17646913" cy="3814863"/>
          </a:xfrm>
          <a:prstGeom prst="rect">
            <a:avLst/>
          </a:prstGeom>
        </p:spPr>
        <p:txBody>
          <a:bodyPr anchor="t"/>
          <a:lstStyle>
            <a:lvl1pPr algn="ctr">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Tree>
    <p:extLst>
      <p:ext uri="{BB962C8B-B14F-4D97-AF65-F5344CB8AC3E}">
        <p14:creationId xmlns:p14="http://schemas.microsoft.com/office/powerpoint/2010/main" val="3503856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 Column - Image">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en-US" dirty="0"/>
          </a:p>
        </p:txBody>
      </p:sp>
      <p:sp>
        <p:nvSpPr>
          <p:cNvPr id="4" name="スライド番号プレースホルダー 3"/>
          <p:cNvSpPr>
            <a:spLocks noGrp="1"/>
          </p:cNvSpPr>
          <p:nvPr>
            <p:ph type="sldNum" sz="quarter" idx="11"/>
          </p:nvPr>
        </p:nvSpPr>
        <p:spPr/>
        <p:txBody>
          <a:bodyPr/>
          <a:lstStyle/>
          <a:p>
            <a:r>
              <a:rPr lang="en-US"/>
              <a:t>Slide </a:t>
            </a:r>
            <a:fld id="{DAEF4D36-AE85-49C9-90DE-66D02B257272}" type="slidenum">
              <a:rPr lang="en-US" smtClean="0"/>
              <a:pPr/>
              <a:t>‹#›</a:t>
            </a:fld>
            <a:endParaRPr lang="en-US" dirty="0"/>
          </a:p>
        </p:txBody>
      </p:sp>
      <p:sp>
        <p:nvSpPr>
          <p:cNvPr id="5" name="タイトル 1"/>
          <p:cNvSpPr>
            <a:spLocks noGrp="1"/>
          </p:cNvSpPr>
          <p:nvPr>
            <p:ph type="title" hasCustomPrompt="1"/>
          </p:nvPr>
        </p:nvSpPr>
        <p:spPr>
          <a:xfrm>
            <a:off x="316229" y="469235"/>
            <a:ext cx="17646914" cy="770016"/>
          </a:xfrm>
          <a:prstGeom prst="rect">
            <a:avLst/>
          </a:prstGeom>
        </p:spPr>
        <p:txBody>
          <a:bodyPr anchor="b"/>
          <a:lstStyle>
            <a:lvl1pPr algn="ctr">
              <a:defRPr sz="40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Slide Title Here</a:t>
            </a:r>
          </a:p>
        </p:txBody>
      </p:sp>
      <p:sp>
        <p:nvSpPr>
          <p:cNvPr id="6" name="サブタイトル 2"/>
          <p:cNvSpPr>
            <a:spLocks noGrp="1"/>
          </p:cNvSpPr>
          <p:nvPr>
            <p:ph type="subTitle" idx="1" hasCustomPrompt="1"/>
          </p:nvPr>
        </p:nvSpPr>
        <p:spPr>
          <a:xfrm>
            <a:off x="316229" y="1305407"/>
            <a:ext cx="17646914" cy="918434"/>
          </a:xfrm>
          <a:prstGeom prst="rect">
            <a:avLst/>
          </a:prstGeom>
        </p:spPr>
        <p:txBody>
          <a:bodyPr>
            <a:normAutofit/>
          </a:bodyPr>
          <a:lstStyle>
            <a:lvl1pPr marL="0" indent="0" algn="ctr">
              <a:lnSpc>
                <a:spcPct val="110000"/>
              </a:lnSpc>
              <a:buNone/>
              <a:defRPr sz="20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cxnSp>
        <p:nvCxnSpPr>
          <p:cNvPr id="7" name="直線コネクタ 6"/>
          <p:cNvCxnSpPr/>
          <p:nvPr userDrawn="1"/>
        </p:nvCxnSpPr>
        <p:spPr>
          <a:xfrm>
            <a:off x="2092154" y="1239251"/>
            <a:ext cx="13741400" cy="0"/>
          </a:xfrm>
          <a:prstGeom prst="line">
            <a:avLst/>
          </a:prstGeom>
          <a:ln>
            <a:solidFill>
              <a:srgbClr val="0099FF"/>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8"/>
          <p:cNvSpPr>
            <a:spLocks noGrp="1"/>
          </p:cNvSpPr>
          <p:nvPr>
            <p:ph type="body" sz="quarter" idx="12" hasCustomPrompt="1"/>
          </p:nvPr>
        </p:nvSpPr>
        <p:spPr>
          <a:xfrm>
            <a:off x="1399070" y="5666877"/>
            <a:ext cx="15370175" cy="1025346"/>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9" name="テキスト プレースホルダー 8"/>
          <p:cNvSpPr>
            <a:spLocks noGrp="1"/>
          </p:cNvSpPr>
          <p:nvPr>
            <p:ph type="body" sz="quarter" idx="14" hasCustomPrompt="1"/>
          </p:nvPr>
        </p:nvSpPr>
        <p:spPr>
          <a:xfrm>
            <a:off x="1399072" y="6752384"/>
            <a:ext cx="15370173" cy="2355524"/>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4" name="図プレースホルダー 13"/>
          <p:cNvSpPr>
            <a:spLocks noGrp="1"/>
          </p:cNvSpPr>
          <p:nvPr>
            <p:ph type="pic" sz="quarter" idx="17" hasCustomPrompt="1"/>
          </p:nvPr>
        </p:nvSpPr>
        <p:spPr>
          <a:xfrm>
            <a:off x="1399071" y="2289760"/>
            <a:ext cx="15370175" cy="3311198"/>
          </a:xfrm>
          <a:prstGeom prst="rect">
            <a:avLst/>
          </a:prstGeom>
        </p:spPr>
        <p:txBody>
          <a:bodyPr/>
          <a:lstStyle>
            <a:lvl1pPr>
              <a:defRPr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Tree>
    <p:extLst>
      <p:ext uri="{BB962C8B-B14F-4D97-AF65-F5344CB8AC3E}">
        <p14:creationId xmlns:p14="http://schemas.microsoft.com/office/powerpoint/2010/main" val="4227905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en-US" dirty="0"/>
          </a:p>
        </p:txBody>
      </p:sp>
      <p:sp>
        <p:nvSpPr>
          <p:cNvPr id="4" name="スライド番号プレースホルダー 3"/>
          <p:cNvSpPr>
            <a:spLocks noGrp="1"/>
          </p:cNvSpPr>
          <p:nvPr>
            <p:ph type="sldNum" sz="quarter" idx="11"/>
          </p:nvPr>
        </p:nvSpPr>
        <p:spPr/>
        <p:txBody>
          <a:bodyPr/>
          <a:lstStyle/>
          <a:p>
            <a:r>
              <a:rPr lang="en-US"/>
              <a:t>Slide </a:t>
            </a:r>
            <a:fld id="{DAEF4D36-AE85-49C9-90DE-66D02B257272}" type="slidenum">
              <a:rPr lang="en-US" smtClean="0"/>
              <a:pPr/>
              <a:t>‹#›</a:t>
            </a:fld>
            <a:endParaRPr lang="en-US" dirty="0"/>
          </a:p>
        </p:txBody>
      </p:sp>
      <p:sp>
        <p:nvSpPr>
          <p:cNvPr id="5" name="タイトル 1"/>
          <p:cNvSpPr>
            <a:spLocks noGrp="1"/>
          </p:cNvSpPr>
          <p:nvPr>
            <p:ph type="title" hasCustomPrompt="1"/>
          </p:nvPr>
        </p:nvSpPr>
        <p:spPr>
          <a:xfrm>
            <a:off x="316229" y="469235"/>
            <a:ext cx="17646914" cy="770016"/>
          </a:xfrm>
          <a:prstGeom prst="rect">
            <a:avLst/>
          </a:prstGeom>
        </p:spPr>
        <p:txBody>
          <a:bodyPr anchor="b"/>
          <a:lstStyle>
            <a:lvl1pPr algn="ctr">
              <a:defRPr sz="40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Slide Title Here</a:t>
            </a:r>
          </a:p>
        </p:txBody>
      </p:sp>
      <p:sp>
        <p:nvSpPr>
          <p:cNvPr id="6" name="サブタイトル 2"/>
          <p:cNvSpPr>
            <a:spLocks noGrp="1"/>
          </p:cNvSpPr>
          <p:nvPr>
            <p:ph type="subTitle" idx="1" hasCustomPrompt="1"/>
          </p:nvPr>
        </p:nvSpPr>
        <p:spPr>
          <a:xfrm>
            <a:off x="316229" y="1305407"/>
            <a:ext cx="17646914" cy="923530"/>
          </a:xfrm>
          <a:prstGeom prst="rect">
            <a:avLst/>
          </a:prstGeom>
        </p:spPr>
        <p:txBody>
          <a:bodyPr>
            <a:normAutofit/>
          </a:bodyPr>
          <a:lstStyle>
            <a:lvl1pPr marL="0" indent="0" algn="ctr">
              <a:lnSpc>
                <a:spcPct val="110000"/>
              </a:lnSpc>
              <a:buNone/>
              <a:defRPr sz="20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cxnSp>
        <p:nvCxnSpPr>
          <p:cNvPr id="7" name="直線コネクタ 6"/>
          <p:cNvCxnSpPr/>
          <p:nvPr userDrawn="1"/>
        </p:nvCxnSpPr>
        <p:spPr>
          <a:xfrm>
            <a:off x="2092154" y="1239251"/>
            <a:ext cx="13741400" cy="0"/>
          </a:xfrm>
          <a:prstGeom prst="line">
            <a:avLst/>
          </a:prstGeom>
          <a:ln>
            <a:solidFill>
              <a:srgbClr val="0099FF"/>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8"/>
          <p:cNvSpPr>
            <a:spLocks noGrp="1"/>
          </p:cNvSpPr>
          <p:nvPr>
            <p:ph type="body" sz="quarter" idx="12" hasCustomPrompt="1"/>
          </p:nvPr>
        </p:nvSpPr>
        <p:spPr>
          <a:xfrm>
            <a:off x="1399071" y="2538664"/>
            <a:ext cx="7383982" cy="1025346"/>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9" name="テキスト プレースホルダー 8"/>
          <p:cNvSpPr>
            <a:spLocks noGrp="1"/>
          </p:cNvSpPr>
          <p:nvPr>
            <p:ph type="body" sz="quarter" idx="14" hasCustomPrompt="1"/>
          </p:nvPr>
        </p:nvSpPr>
        <p:spPr>
          <a:xfrm>
            <a:off x="1399072" y="3624170"/>
            <a:ext cx="7383981" cy="5221705"/>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0" name="テキスト プレースホルダー 8"/>
          <p:cNvSpPr>
            <a:spLocks noGrp="1"/>
          </p:cNvSpPr>
          <p:nvPr>
            <p:ph type="body" sz="quarter" idx="15" hasCustomPrompt="1"/>
          </p:nvPr>
        </p:nvSpPr>
        <p:spPr>
          <a:xfrm>
            <a:off x="9384029" y="2532906"/>
            <a:ext cx="7383982" cy="1025346"/>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1" name="テキスト プレースホルダー 8"/>
          <p:cNvSpPr>
            <a:spLocks noGrp="1"/>
          </p:cNvSpPr>
          <p:nvPr>
            <p:ph type="body" sz="quarter" idx="16" hasCustomPrompt="1"/>
          </p:nvPr>
        </p:nvSpPr>
        <p:spPr>
          <a:xfrm>
            <a:off x="9384030" y="3618412"/>
            <a:ext cx="7383981" cy="5221705"/>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Tree>
    <p:extLst>
      <p:ext uri="{BB962C8B-B14F-4D97-AF65-F5344CB8AC3E}">
        <p14:creationId xmlns:p14="http://schemas.microsoft.com/office/powerpoint/2010/main" val="357665937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image" Target="../media/image3.png"/><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theme" Target="../theme/theme2.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lumMod val="50000"/>
            <a:alpha val="4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5637300"/>
      </p:ext>
    </p:extLst>
  </p:cSld>
  <p:clrMap bg1="lt1" tx1="dk1" bg2="lt2" tx2="dk2" accent1="accent1" accent2="accent2" accent3="accent3" accent4="accent4" accent5="accent5" accent6="accent6" hlink="hlink" folHlink="folHlink"/>
  <p:sldLayoutIdLst>
    <p:sldLayoutId id="2147483649" r:id="rId1"/>
    <p:sldLayoutId id="2147483679" r:id="rId2"/>
    <p:sldLayoutId id="2147483659" r:id="rId3"/>
    <p:sldLayoutId id="2147483680" r:id="rId4"/>
    <p:sldLayoutId id="2147483691" r:id="rId5"/>
    <p:sldLayoutId id="2147483701" r:id="rId6"/>
  </p:sldLayoutIdLst>
  <p:hf hdr="0" ftr="0" dt="0"/>
  <p:txStyles>
    <p:titleStyle>
      <a:lvl1pPr algn="l" defTabSz="1371600" rtl="0" eaLnBrk="1" latinLnBrk="0" hangingPunct="1">
        <a:lnSpc>
          <a:spcPct val="90000"/>
        </a:lnSpc>
        <a:spcBef>
          <a:spcPct val="0"/>
        </a:spcBef>
        <a:buNone/>
        <a:defRPr sz="4200" kern="1200">
          <a:solidFill>
            <a:schemeClr val="tx1"/>
          </a:solidFill>
          <a:latin typeface="Aller Light" panose="02000503000000020004" pitchFamily="2" charset="0"/>
          <a:ea typeface="A-OTF Shin Go Pro L" panose="020B0300000000000000" pitchFamily="34" charset="-128"/>
          <a:cs typeface="+mj-cs"/>
        </a:defRPr>
      </a:lvl1pPr>
    </p:titleStyle>
    <p:bodyStyle>
      <a:lvl1pPr marL="342900" indent="-342900" algn="l" defTabSz="1371600" rtl="0" eaLnBrk="1" latinLnBrk="0" hangingPunct="1">
        <a:lnSpc>
          <a:spcPct val="90000"/>
        </a:lnSpc>
        <a:spcBef>
          <a:spcPts val="1500"/>
        </a:spcBef>
        <a:buFont typeface="Wingdings" panose="05000000000000000000" pitchFamily="2" charset="2"/>
        <a:buChar char=""/>
        <a:defRPr sz="2700" kern="1200">
          <a:solidFill>
            <a:schemeClr val="tx1"/>
          </a:solidFill>
          <a:latin typeface="Aller Light" panose="02000503000000020004" pitchFamily="2" charset="0"/>
          <a:ea typeface="A-OTF Shin Go Pro L" panose="020B0300000000000000" pitchFamily="34" charset="-128"/>
          <a:cs typeface="+mn-cs"/>
        </a:defRPr>
      </a:lvl1pPr>
      <a:lvl2pPr marL="685800" indent="-342900" algn="l" defTabSz="1371600" rtl="0" eaLnBrk="1" latinLnBrk="0" hangingPunct="1">
        <a:lnSpc>
          <a:spcPct val="90000"/>
        </a:lnSpc>
        <a:spcBef>
          <a:spcPts val="750"/>
        </a:spcBef>
        <a:buFont typeface="Wingdings" panose="05000000000000000000" pitchFamily="2" charset="2"/>
        <a:buChar char=""/>
        <a:defRPr sz="2400" kern="1200">
          <a:solidFill>
            <a:schemeClr val="tx1"/>
          </a:solidFill>
          <a:latin typeface="Aller Light" panose="02000503000000020004" pitchFamily="2" charset="0"/>
          <a:ea typeface="A-OTF Shin Go Pro L" panose="020B0300000000000000" pitchFamily="34" charset="-128"/>
          <a:cs typeface="+mn-cs"/>
        </a:defRPr>
      </a:lvl2pPr>
      <a:lvl3pPr marL="1097280" indent="-342900" algn="l" defTabSz="1371600" rtl="0" eaLnBrk="1" latinLnBrk="0" hangingPunct="1">
        <a:lnSpc>
          <a:spcPct val="90000"/>
        </a:lnSpc>
        <a:spcBef>
          <a:spcPts val="900"/>
        </a:spcBef>
        <a:buFont typeface="Wingdings" panose="05000000000000000000" pitchFamily="2" charset="2"/>
        <a:buChar char=""/>
        <a:defRPr sz="2400" kern="1200">
          <a:solidFill>
            <a:schemeClr val="tx1"/>
          </a:solidFill>
          <a:latin typeface="Aller Light" panose="02000503000000020004" pitchFamily="2" charset="0"/>
          <a:ea typeface="A-OTF Shin Go Pro L" panose="020B0300000000000000" pitchFamily="34" charset="-128"/>
          <a:cs typeface="+mn-cs"/>
        </a:defRPr>
      </a:lvl3pPr>
      <a:lvl4pPr marL="150876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Aller Light" panose="02000503000000020004" pitchFamily="2" charset="0"/>
          <a:ea typeface="A-OTF Shin Go Pro L" panose="020B0300000000000000" pitchFamily="34" charset="-128"/>
          <a:cs typeface="+mn-cs"/>
        </a:defRPr>
      </a:lvl4pPr>
      <a:lvl5pPr marL="192024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Aller Light" panose="02000503000000020004" pitchFamily="2" charset="0"/>
          <a:ea typeface="A-OTF Shin Go Pro L" panose="020B0300000000000000" pitchFamily="34" charset="-128"/>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lum/>
          </a:blip>
          <a:srcRect/>
          <a:tile tx="0" ty="0" sx="100000" sy="100000" flip="none" algn="tl"/>
        </a:blipFill>
        <a:effectLst/>
      </p:bgPr>
    </p:bg>
    <p:spTree>
      <p:nvGrpSpPr>
        <p:cNvPr id="1" name=""/>
        <p:cNvGrpSpPr/>
        <p:nvPr/>
      </p:nvGrpSpPr>
      <p:grpSpPr>
        <a:xfrm>
          <a:off x="0" y="0"/>
          <a:ext cx="0" cy="0"/>
          <a:chOff x="0" y="0"/>
          <a:chExt cx="0" cy="0"/>
        </a:xfrm>
      </p:grpSpPr>
      <p:sp>
        <p:nvSpPr>
          <p:cNvPr id="8" name="正方形/長方形 7"/>
          <p:cNvSpPr/>
          <p:nvPr userDrawn="1"/>
        </p:nvSpPr>
        <p:spPr>
          <a:xfrm>
            <a:off x="0" y="9757611"/>
            <a:ext cx="18288000" cy="52938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solidFill>
                <a:schemeClr val="bg1"/>
              </a:solidFill>
            </a:endParaRPr>
          </a:p>
        </p:txBody>
      </p:sp>
      <p:sp>
        <p:nvSpPr>
          <p:cNvPr id="9" name="フッター プレースホルダー 2"/>
          <p:cNvSpPr>
            <a:spLocks noGrp="1"/>
          </p:cNvSpPr>
          <p:nvPr>
            <p:ph type="ftr" sz="quarter" idx="3"/>
          </p:nvPr>
        </p:nvSpPr>
        <p:spPr>
          <a:xfrm>
            <a:off x="5849051" y="9820652"/>
            <a:ext cx="6172200" cy="346031"/>
          </a:xfrm>
          <a:prstGeom prst="rect">
            <a:avLst/>
          </a:prstGeom>
        </p:spPr>
        <p:txBody>
          <a:bodyPr/>
          <a:lstStyle>
            <a:lvl1pPr algn="ctr">
              <a:defRPr sz="2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
        <p:nvSpPr>
          <p:cNvPr id="12" name="スライド番号プレースホルダー 3"/>
          <p:cNvSpPr>
            <a:spLocks noGrp="1"/>
          </p:cNvSpPr>
          <p:nvPr>
            <p:ph type="sldNum" sz="quarter" idx="4"/>
          </p:nvPr>
        </p:nvSpPr>
        <p:spPr>
          <a:xfrm>
            <a:off x="14149137" y="9829802"/>
            <a:ext cx="4114800" cy="336881"/>
          </a:xfrm>
          <a:prstGeom prst="rect">
            <a:avLst/>
          </a:prstGeom>
        </p:spPr>
        <p:txBody>
          <a:bodyPr/>
          <a:lstStyle>
            <a:lvl1pPr algn="r">
              <a:defRPr sz="2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Slide </a:t>
            </a:r>
            <a:fld id="{DAEF4D36-AE85-49C9-90DE-66D02B257272}" type="slidenum">
              <a:rPr lang="en-US" smtClean="0"/>
              <a:pPr/>
              <a:t>‹#›</a:t>
            </a:fld>
            <a:endParaRPr lang="en-US" dirty="0"/>
          </a:p>
        </p:txBody>
      </p:sp>
    </p:spTree>
    <p:extLst>
      <p:ext uri="{BB962C8B-B14F-4D97-AF65-F5344CB8AC3E}">
        <p14:creationId xmlns:p14="http://schemas.microsoft.com/office/powerpoint/2010/main" val="1412252144"/>
      </p:ext>
    </p:extLst>
  </p:cSld>
  <p:clrMap bg1="lt1" tx1="dk1" bg2="lt2" tx2="dk2" accent1="accent1" accent2="accent2" accent3="accent3" accent4="accent4" accent5="accent5" accent6="accent6" hlink="hlink" folHlink="folHlink"/>
  <p:sldLayoutIdLst>
    <p:sldLayoutId id="2147483681" r:id="rId1"/>
    <p:sldLayoutId id="2147483689" r:id="rId2"/>
    <p:sldLayoutId id="2147483682" r:id="rId3"/>
    <p:sldLayoutId id="2147483696" r:id="rId4"/>
    <p:sldLayoutId id="2147483683" r:id="rId5"/>
    <p:sldLayoutId id="2147483684" r:id="rId6"/>
    <p:sldLayoutId id="2147483685" r:id="rId7"/>
    <p:sldLayoutId id="2147483686" r:id="rId8"/>
    <p:sldLayoutId id="2147483695" r:id="rId9"/>
    <p:sldLayoutId id="2147483697" r:id="rId10"/>
    <p:sldLayoutId id="2147483698" r:id="rId11"/>
    <p:sldLayoutId id="2147483699" r:id="rId12"/>
    <p:sldLayoutId id="2147483694" r:id="rId13"/>
    <p:sldLayoutId id="2147483690" r:id="rId14"/>
    <p:sldLayoutId id="2147483687" r:id="rId15"/>
    <p:sldLayoutId id="2147483700" r:id="rId16"/>
    <p:sldLayoutId id="2147483702" r:id="rId17"/>
    <p:sldLayoutId id="2147483703" r:id="rId18"/>
    <p:sldLayoutId id="2147483704" r:id="rId19"/>
  </p:sldLayoutIdLst>
  <p:hf hdr="0" ftr="0" dt="0"/>
  <p:txStyles>
    <p:titleStyle>
      <a:lvl1pPr algn="l" defTabSz="1371600" rtl="0" eaLnBrk="1" latinLnBrk="0" hangingPunct="1">
        <a:lnSpc>
          <a:spcPct val="90000"/>
        </a:lnSpc>
        <a:spcBef>
          <a:spcPct val="0"/>
        </a:spcBef>
        <a:buNone/>
        <a:defRPr sz="6000" kern="1200" baseline="0">
          <a:solidFill>
            <a:schemeClr val="bg1">
              <a:lumMod val="95000"/>
            </a:schemeClr>
          </a:solidFill>
          <a:latin typeface="Bebas Neue Bold" panose="020B0606020202050201" pitchFamily="34" charset="0"/>
          <a:ea typeface="A-OTF Shin Go Pro L" panose="020B0300000000000000" pitchFamily="34" charset="-128"/>
          <a:cs typeface="+mj-cs"/>
        </a:defRPr>
      </a:lvl1pPr>
    </p:titleStyle>
    <p:bodyStyle>
      <a:lvl1pPr marL="0" indent="0" algn="l" defTabSz="1371600" rtl="0" eaLnBrk="1" latinLnBrk="0" hangingPunct="1">
        <a:lnSpc>
          <a:spcPct val="90000"/>
        </a:lnSpc>
        <a:spcBef>
          <a:spcPts val="1500"/>
        </a:spcBef>
        <a:buFont typeface="Wingdings" panose="05000000000000000000" pitchFamily="2" charset="2"/>
        <a:buNone/>
        <a:defRPr sz="2700" kern="1200">
          <a:solidFill>
            <a:schemeClr val="tx1"/>
          </a:solidFill>
          <a:latin typeface="Aller Light" panose="02000503000000020004" pitchFamily="2" charset="0"/>
          <a:ea typeface="A-OTF Shin Go Pro L" panose="020B0300000000000000" pitchFamily="34" charset="-128"/>
          <a:cs typeface="+mn-cs"/>
        </a:defRPr>
      </a:lvl1pPr>
      <a:lvl2pPr marL="685800" indent="-342900" algn="l" defTabSz="1371600" rtl="0" eaLnBrk="1" latinLnBrk="0" hangingPunct="1">
        <a:lnSpc>
          <a:spcPct val="90000"/>
        </a:lnSpc>
        <a:spcBef>
          <a:spcPts val="750"/>
        </a:spcBef>
        <a:buFont typeface="Wingdings" panose="05000000000000000000" pitchFamily="2" charset="2"/>
        <a:buChar char=""/>
        <a:defRPr sz="2400" kern="1200">
          <a:solidFill>
            <a:schemeClr val="tx1"/>
          </a:solidFill>
          <a:latin typeface="Aller Light" panose="02000503000000020004" pitchFamily="2" charset="0"/>
          <a:ea typeface="A-OTF Shin Go Pro L" panose="020B0300000000000000" pitchFamily="34" charset="-128"/>
          <a:cs typeface="+mn-cs"/>
        </a:defRPr>
      </a:lvl2pPr>
      <a:lvl3pPr marL="1097280" indent="-342900" algn="l" defTabSz="1371600" rtl="0" eaLnBrk="1" latinLnBrk="0" hangingPunct="1">
        <a:lnSpc>
          <a:spcPct val="90000"/>
        </a:lnSpc>
        <a:spcBef>
          <a:spcPts val="900"/>
        </a:spcBef>
        <a:buFont typeface="Wingdings" panose="05000000000000000000" pitchFamily="2" charset="2"/>
        <a:buChar char=""/>
        <a:defRPr sz="2400" kern="1200">
          <a:solidFill>
            <a:schemeClr val="tx1"/>
          </a:solidFill>
          <a:latin typeface="Aller Light" panose="02000503000000020004" pitchFamily="2" charset="0"/>
          <a:ea typeface="A-OTF Shin Go Pro L" panose="020B0300000000000000" pitchFamily="34" charset="-128"/>
          <a:cs typeface="+mn-cs"/>
        </a:defRPr>
      </a:lvl3pPr>
      <a:lvl4pPr marL="150876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Aller Light" panose="02000503000000020004" pitchFamily="2" charset="0"/>
          <a:ea typeface="A-OTF Shin Go Pro L" panose="020B0300000000000000" pitchFamily="34" charset="-128"/>
          <a:cs typeface="+mn-cs"/>
        </a:defRPr>
      </a:lvl4pPr>
      <a:lvl5pPr marL="192024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Aller Light" panose="02000503000000020004" pitchFamily="2" charset="0"/>
          <a:ea typeface="A-OTF Shin Go Pro L" panose="020B0300000000000000" pitchFamily="34" charset="-128"/>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hart" Target="../charts/chart1.xml"/><Relationship Id="rId1" Type="http://schemas.openxmlformats.org/officeDocument/2006/relationships/slideLayout" Target="../slideLayouts/slideLayout19.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6.xml"/><Relationship Id="rId4" Type="http://schemas.openxmlformats.org/officeDocument/2006/relationships/chart" Target="../charts/chart4.xml"/></Relationships>
</file>

<file path=ppt/slides/_rels/slide32.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jfif"/></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0" y="0"/>
            <a:ext cx="18287999" cy="1028699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タイトル 6"/>
          <p:cNvSpPr>
            <a:spLocks noGrp="1"/>
          </p:cNvSpPr>
          <p:nvPr>
            <p:ph type="ctrTitle"/>
          </p:nvPr>
        </p:nvSpPr>
        <p:spPr>
          <a:xfrm>
            <a:off x="3498985" y="3401096"/>
            <a:ext cx="13728700" cy="1852863"/>
          </a:xfrm>
        </p:spPr>
        <p:txBody>
          <a:bodyPr/>
          <a:lstStyle/>
          <a:p>
            <a:r>
              <a:rPr lang="en-US" sz="11500" dirty="0" err="1">
                <a:solidFill>
                  <a:srgbClr val="F26B36"/>
                </a:solidFill>
                <a:latin typeface="Batang" pitchFamily="18" charset="-127"/>
                <a:ea typeface="Batang" pitchFamily="18" charset="-127"/>
              </a:rPr>
              <a:t>T</a:t>
            </a:r>
            <a:r>
              <a:rPr lang="en-US" sz="11500" dirty="0" err="1">
                <a:latin typeface="Batang" pitchFamily="18" charset="-127"/>
                <a:ea typeface="Batang" pitchFamily="18" charset="-127"/>
              </a:rPr>
              <a:t>ake</a:t>
            </a:r>
            <a:r>
              <a:rPr lang="en-US" sz="11500" dirty="0" err="1">
                <a:solidFill>
                  <a:srgbClr val="F26B36"/>
                </a:solidFill>
                <a:latin typeface="Batang" pitchFamily="18" charset="-127"/>
                <a:ea typeface="Batang" pitchFamily="18" charset="-127"/>
              </a:rPr>
              <a:t>T</a:t>
            </a:r>
            <a:r>
              <a:rPr lang="en-US" sz="11500" dirty="0" err="1">
                <a:latin typeface="Batang" pitchFamily="18" charset="-127"/>
                <a:ea typeface="Batang" pitchFamily="18" charset="-127"/>
              </a:rPr>
              <a:t>axi</a:t>
            </a:r>
            <a:br>
              <a:rPr lang="en-US" dirty="0"/>
            </a:br>
            <a:r>
              <a:rPr lang="en-US" sz="3600" i="1" dirty="0">
                <a:latin typeface="Batang" pitchFamily="18" charset="-127"/>
                <a:ea typeface="Batang" pitchFamily="18" charset="-127"/>
              </a:rPr>
              <a:t>Easy, Secure, Comfortable</a:t>
            </a:r>
            <a:endParaRPr lang="en-US" i="1" dirty="0">
              <a:latin typeface="Batang" pitchFamily="18" charset="-127"/>
              <a:ea typeface="Batang" pitchFamily="18" charset="-127"/>
            </a:endParaRPr>
          </a:p>
        </p:txBody>
      </p:sp>
      <p:cxnSp>
        <p:nvCxnSpPr>
          <p:cNvPr id="11" name="直線コネクタ 10"/>
          <p:cNvCxnSpPr/>
          <p:nvPr/>
        </p:nvCxnSpPr>
        <p:spPr>
          <a:xfrm>
            <a:off x="2260600" y="5438274"/>
            <a:ext cx="13741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Picture 3" descr="D:\ILISI_2\Phase1\marketing\taketaxi.png"/>
          <p:cNvPicPr>
            <a:picLocks noChangeAspect="1" noChangeArrowheads="1"/>
          </p:cNvPicPr>
          <p:nvPr/>
        </p:nvPicPr>
        <p:blipFill>
          <a:blip r:embed="rId3"/>
          <a:srcRect/>
          <a:stretch>
            <a:fillRect/>
          </a:stretch>
        </p:blipFill>
        <p:spPr bwMode="auto">
          <a:xfrm>
            <a:off x="5000017" y="3128456"/>
            <a:ext cx="1887169" cy="1838934"/>
          </a:xfrm>
          <a:prstGeom prst="rect">
            <a:avLst/>
          </a:prstGeom>
          <a:noFill/>
        </p:spPr>
      </p:pic>
      <p:sp>
        <p:nvSpPr>
          <p:cNvPr id="12" name="サブタイトル 2"/>
          <p:cNvSpPr>
            <a:spLocks noGrp="1"/>
          </p:cNvSpPr>
          <p:nvPr>
            <p:ph type="subTitle" idx="1"/>
          </p:nvPr>
        </p:nvSpPr>
        <p:spPr>
          <a:xfrm>
            <a:off x="646262" y="6295233"/>
            <a:ext cx="7776864" cy="3384376"/>
          </a:xfrm>
        </p:spPr>
        <p:txBody>
          <a:bodyPr>
            <a:normAutofit fontScale="92500" lnSpcReduction="20000"/>
          </a:bodyPr>
          <a:lstStyle/>
          <a:p>
            <a:pPr algn="l"/>
            <a:r>
              <a:rPr lang="fr-FR" sz="4800" b="1" dirty="0">
                <a:solidFill>
                  <a:srgbClr val="F26B36"/>
                </a:solidFill>
                <a:latin typeface="Batang" pitchFamily="18" charset="-127"/>
                <a:ea typeface="Batang" pitchFamily="18" charset="-127"/>
                <a:cs typeface="+mn-cs"/>
              </a:rPr>
              <a:t>Réalisé par:</a:t>
            </a:r>
            <a:endParaRPr lang="fr-FR" dirty="0">
              <a:solidFill>
                <a:srgbClr val="F26B36"/>
              </a:solidFill>
              <a:latin typeface="Batang" pitchFamily="18" charset="-127"/>
              <a:ea typeface="Batang" pitchFamily="18" charset="-127"/>
            </a:endParaRPr>
          </a:p>
          <a:p>
            <a:pPr marL="571500" indent="-571500" algn="l">
              <a:buFont typeface="Arial" panose="020B0604020202020204" pitchFamily="34" charset="0"/>
              <a:buChar char="•"/>
            </a:pPr>
            <a:r>
              <a:rPr lang="fr-FR" sz="3600" b="1" dirty="0">
                <a:latin typeface="Batang" pitchFamily="18" charset="-127"/>
                <a:ea typeface="Batang" pitchFamily="18" charset="-127"/>
                <a:cs typeface="+mn-cs"/>
              </a:rPr>
              <a:t>ABOUMOUSSA </a:t>
            </a:r>
            <a:r>
              <a:rPr lang="fr-FR" sz="3600" b="1" dirty="0" err="1">
                <a:latin typeface="Batang" pitchFamily="18" charset="-127"/>
                <a:ea typeface="Batang" pitchFamily="18" charset="-127"/>
                <a:cs typeface="+mn-cs"/>
              </a:rPr>
              <a:t>Zainaba</a:t>
            </a:r>
            <a:endParaRPr lang="fr-FR" sz="3600" b="1" dirty="0">
              <a:latin typeface="Batang" pitchFamily="18" charset="-127"/>
              <a:ea typeface="Batang" pitchFamily="18" charset="-127"/>
              <a:cs typeface="+mn-cs"/>
            </a:endParaRPr>
          </a:p>
          <a:p>
            <a:pPr marL="571500" indent="-571500" algn="l">
              <a:buFont typeface="Arial" panose="020B0604020202020204" pitchFamily="34" charset="0"/>
              <a:buChar char="•"/>
            </a:pPr>
            <a:r>
              <a:rPr lang="fr-FR" sz="3600" b="1" dirty="0">
                <a:latin typeface="Batang" pitchFamily="18" charset="-127"/>
                <a:ea typeface="Batang" pitchFamily="18" charset="-127"/>
                <a:cs typeface="+mn-cs"/>
              </a:rPr>
              <a:t>AKERKAOU </a:t>
            </a:r>
            <a:r>
              <a:rPr lang="fr-FR" sz="3600" b="1" dirty="0" err="1">
                <a:latin typeface="Batang" pitchFamily="18" charset="-127"/>
                <a:ea typeface="Batang" pitchFamily="18" charset="-127"/>
                <a:cs typeface="+mn-cs"/>
              </a:rPr>
              <a:t>Rizki</a:t>
            </a:r>
            <a:endParaRPr lang="fr-FR" sz="3600" b="1" dirty="0">
              <a:latin typeface="Batang" pitchFamily="18" charset="-127"/>
              <a:ea typeface="Batang" pitchFamily="18" charset="-127"/>
              <a:cs typeface="+mn-cs"/>
            </a:endParaRPr>
          </a:p>
          <a:p>
            <a:pPr marL="571500" indent="-571500" algn="l">
              <a:buFont typeface="Arial" panose="020B0604020202020204" pitchFamily="34" charset="0"/>
              <a:buChar char="•"/>
            </a:pPr>
            <a:r>
              <a:rPr lang="fr-FR" sz="3600" b="1" dirty="0">
                <a:latin typeface="Batang" pitchFamily="18" charset="-127"/>
                <a:ea typeface="Batang" pitchFamily="18" charset="-127"/>
                <a:cs typeface="+mn-cs"/>
              </a:rPr>
              <a:t>BAROUCH Ayoub</a:t>
            </a:r>
          </a:p>
          <a:p>
            <a:pPr marL="571500" indent="-571500" algn="l">
              <a:buFont typeface="Arial" panose="020B0604020202020204" pitchFamily="34" charset="0"/>
              <a:buChar char="•"/>
            </a:pPr>
            <a:r>
              <a:rPr lang="fr-FR" sz="3600" b="1" dirty="0">
                <a:latin typeface="Batang" pitchFamily="18" charset="-127"/>
                <a:ea typeface="Batang" pitchFamily="18" charset="-127"/>
                <a:cs typeface="+mn-cs"/>
              </a:rPr>
              <a:t>KANDRY </a:t>
            </a:r>
            <a:r>
              <a:rPr lang="fr-FR" sz="3600" b="1" dirty="0" err="1">
                <a:latin typeface="Batang" pitchFamily="18" charset="-127"/>
                <a:ea typeface="Batang" pitchFamily="18" charset="-127"/>
                <a:cs typeface="+mn-cs"/>
              </a:rPr>
              <a:t>Hafsa</a:t>
            </a:r>
            <a:endParaRPr lang="fr-FR" sz="3600" b="1" dirty="0">
              <a:latin typeface="Batang" pitchFamily="18" charset="-127"/>
              <a:ea typeface="Batang" pitchFamily="18" charset="-127"/>
              <a:cs typeface="+mn-cs"/>
            </a:endParaRPr>
          </a:p>
          <a:p>
            <a:endParaRPr lang="en-US" dirty="0"/>
          </a:p>
        </p:txBody>
      </p:sp>
      <p:sp>
        <p:nvSpPr>
          <p:cNvPr id="13" name="サブタイトル 2"/>
          <p:cNvSpPr txBox="1">
            <a:spLocks/>
          </p:cNvSpPr>
          <p:nvPr/>
        </p:nvSpPr>
        <p:spPr>
          <a:xfrm>
            <a:off x="11446996" y="6809360"/>
            <a:ext cx="6841004" cy="2948069"/>
          </a:xfrm>
          <a:prstGeom prst="rect">
            <a:avLst/>
          </a:prstGeom>
        </p:spPr>
        <p:txBody>
          <a:bodyPr vert="horz" lIns="163275" tIns="81638" rIns="163275" bIns="81638" rtlCol="0">
            <a:normAutofit/>
          </a:bodyPr>
          <a:lstStyle>
            <a:lvl1pPr marL="0" indent="0" algn="ctr" defTabSz="1632753" rtl="0" eaLnBrk="1" latinLnBrk="0" hangingPunct="1">
              <a:lnSpc>
                <a:spcPts val="3000"/>
              </a:lnSpc>
              <a:spcBef>
                <a:spcPct val="20000"/>
              </a:spcBef>
              <a:buFontTx/>
              <a:buNone/>
              <a:defRPr sz="3600" i="0" kern="1200" baseline="0">
                <a:solidFill>
                  <a:schemeClr val="accent1"/>
                </a:solidFill>
                <a:latin typeface="+mj-lt"/>
                <a:ea typeface="+mn-ea"/>
                <a:cs typeface="+mn-cs"/>
              </a:defRPr>
            </a:lvl1pPr>
            <a:lvl2pPr marL="816376" indent="0" algn="ctr" defTabSz="1632753" rtl="0" eaLnBrk="1" latinLnBrk="0" hangingPunct="1">
              <a:spcBef>
                <a:spcPct val="20000"/>
              </a:spcBef>
              <a:buFontTx/>
              <a:buNone/>
              <a:defRPr sz="2400" kern="1200">
                <a:solidFill>
                  <a:schemeClr val="tx1">
                    <a:tint val="75000"/>
                  </a:schemeClr>
                </a:solidFill>
                <a:latin typeface="+mn-lt"/>
                <a:ea typeface="+mn-ea"/>
                <a:cs typeface="+mn-cs"/>
              </a:defRPr>
            </a:lvl2pPr>
            <a:lvl3pPr marL="1632753" indent="0" algn="ctr" defTabSz="1632753" rtl="0" eaLnBrk="1" latinLnBrk="0" hangingPunct="1">
              <a:spcBef>
                <a:spcPct val="20000"/>
              </a:spcBef>
              <a:buFontTx/>
              <a:buNone/>
              <a:defRPr sz="2400" kern="1200">
                <a:solidFill>
                  <a:schemeClr val="tx1">
                    <a:tint val="75000"/>
                  </a:schemeClr>
                </a:solidFill>
                <a:latin typeface="+mn-lt"/>
                <a:ea typeface="+mn-ea"/>
                <a:cs typeface="+mn-cs"/>
              </a:defRPr>
            </a:lvl3pPr>
            <a:lvl4pPr marL="2449129" indent="0" algn="ctr" defTabSz="1632753" rtl="0" eaLnBrk="1" latinLnBrk="0" hangingPunct="1">
              <a:spcBef>
                <a:spcPct val="20000"/>
              </a:spcBef>
              <a:buFontTx/>
              <a:buNone/>
              <a:defRPr sz="2400" kern="1200">
                <a:solidFill>
                  <a:schemeClr val="tx1">
                    <a:tint val="75000"/>
                  </a:schemeClr>
                </a:solidFill>
                <a:latin typeface="+mn-lt"/>
                <a:ea typeface="+mn-ea"/>
                <a:cs typeface="+mn-cs"/>
              </a:defRPr>
            </a:lvl4pPr>
            <a:lvl5pPr marL="3265505" indent="0" algn="ctr" defTabSz="1632753" rtl="0" eaLnBrk="1" latinLnBrk="0" hangingPunct="1">
              <a:spcBef>
                <a:spcPct val="20000"/>
              </a:spcBef>
              <a:buFontTx/>
              <a:buNone/>
              <a:defRPr sz="2400" kern="1200">
                <a:solidFill>
                  <a:schemeClr val="tx1">
                    <a:tint val="75000"/>
                  </a:schemeClr>
                </a:solidFill>
                <a:latin typeface="+mn-lt"/>
                <a:ea typeface="+mn-ea"/>
                <a:cs typeface="+mn-cs"/>
              </a:defRPr>
            </a:lvl5pPr>
            <a:lvl6pPr marL="4081882" indent="0" algn="ctr" defTabSz="1632753" rtl="0" eaLnBrk="1" latinLnBrk="0" hangingPunct="1">
              <a:spcBef>
                <a:spcPct val="20000"/>
              </a:spcBef>
              <a:buFont typeface="Arial" panose="020B0604020202020204" pitchFamily="34" charset="0"/>
              <a:buNone/>
              <a:defRPr sz="3600" kern="1200">
                <a:solidFill>
                  <a:schemeClr val="tx1">
                    <a:tint val="75000"/>
                  </a:schemeClr>
                </a:solidFill>
                <a:latin typeface="+mn-lt"/>
                <a:ea typeface="+mn-ea"/>
                <a:cs typeface="+mn-cs"/>
              </a:defRPr>
            </a:lvl6pPr>
            <a:lvl7pPr marL="4898258" indent="0" algn="ctr" defTabSz="1632753" rtl="0" eaLnBrk="1" latinLnBrk="0" hangingPunct="1">
              <a:spcBef>
                <a:spcPct val="20000"/>
              </a:spcBef>
              <a:buFont typeface="Arial" panose="020B0604020202020204" pitchFamily="34" charset="0"/>
              <a:buNone/>
              <a:defRPr sz="3600" kern="1200">
                <a:solidFill>
                  <a:schemeClr val="tx1">
                    <a:tint val="75000"/>
                  </a:schemeClr>
                </a:solidFill>
                <a:latin typeface="+mn-lt"/>
                <a:ea typeface="+mn-ea"/>
                <a:cs typeface="+mn-cs"/>
              </a:defRPr>
            </a:lvl7pPr>
            <a:lvl8pPr marL="5714634" indent="0" algn="ctr" defTabSz="1632753" rtl="0" eaLnBrk="1" latinLnBrk="0" hangingPunct="1">
              <a:spcBef>
                <a:spcPct val="20000"/>
              </a:spcBef>
              <a:buFont typeface="Arial" panose="020B0604020202020204" pitchFamily="34" charset="0"/>
              <a:buNone/>
              <a:defRPr sz="3600" kern="1200">
                <a:solidFill>
                  <a:schemeClr val="tx1">
                    <a:tint val="75000"/>
                  </a:schemeClr>
                </a:solidFill>
                <a:latin typeface="+mn-lt"/>
                <a:ea typeface="+mn-ea"/>
                <a:cs typeface="+mn-cs"/>
              </a:defRPr>
            </a:lvl8pPr>
            <a:lvl9pPr marL="6531011" indent="0" algn="ctr" defTabSz="1632753" rtl="0" eaLnBrk="1" latinLnBrk="0" hangingPunct="1">
              <a:spcBef>
                <a:spcPct val="20000"/>
              </a:spcBef>
              <a:buFont typeface="Arial" panose="020B0604020202020204" pitchFamily="34" charset="0"/>
              <a:buNone/>
              <a:defRPr sz="3600" kern="1200">
                <a:solidFill>
                  <a:schemeClr val="tx1">
                    <a:tint val="75000"/>
                  </a:schemeClr>
                </a:solidFill>
                <a:latin typeface="+mn-lt"/>
                <a:ea typeface="+mn-ea"/>
                <a:cs typeface="+mn-cs"/>
              </a:defRPr>
            </a:lvl9pPr>
          </a:lstStyle>
          <a:p>
            <a:pPr algn="l"/>
            <a:r>
              <a:rPr lang="fr-FR" sz="4800" b="1" dirty="0">
                <a:solidFill>
                  <a:srgbClr val="F26B36"/>
                </a:solidFill>
                <a:latin typeface="Batang" pitchFamily="18" charset="-127"/>
                <a:ea typeface="Batang" pitchFamily="18" charset="-127"/>
              </a:rPr>
              <a:t>Encadré par:</a:t>
            </a:r>
            <a:endParaRPr lang="fr-FR" sz="4800" b="1" dirty="0">
              <a:solidFill>
                <a:srgbClr val="0099FF"/>
              </a:solidFill>
              <a:latin typeface="Batang" pitchFamily="18" charset="-127"/>
              <a:ea typeface="Batang" pitchFamily="18" charset="-127"/>
            </a:endParaRPr>
          </a:p>
          <a:p>
            <a:pPr marL="571500" indent="-571500" algn="l">
              <a:buFont typeface="Arial" pitchFamily="34" charset="0"/>
              <a:buChar char="•"/>
            </a:pPr>
            <a:r>
              <a:rPr lang="fr-MA" b="1" dirty="0">
                <a:solidFill>
                  <a:schemeClr val="bg1"/>
                </a:solidFill>
                <a:latin typeface="Batang" pitchFamily="18" charset="-127"/>
                <a:ea typeface="Batang" pitchFamily="18" charset="-127"/>
              </a:rPr>
              <a:t>M. A. HASBAOUI</a:t>
            </a:r>
            <a:endParaRPr lang="en-US" b="1" dirty="0">
              <a:solidFill>
                <a:schemeClr val="bg1"/>
              </a:solidFill>
              <a:latin typeface="Batang" pitchFamily="18" charset="-127"/>
              <a:ea typeface="Batang" pitchFamily="18" charset="-127"/>
            </a:endParaRPr>
          </a:p>
        </p:txBody>
      </p:sp>
    </p:spTree>
    <p:extLst>
      <p:ext uri="{BB962C8B-B14F-4D97-AF65-F5344CB8AC3E}">
        <p14:creationId xmlns:p14="http://schemas.microsoft.com/office/powerpoint/2010/main" val="17782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2">
                                            <p:txEl>
                                              <p:pRg st="1" end="1"/>
                                            </p:txEl>
                                          </p:spTgt>
                                        </p:tgtEl>
                                        <p:attrNameLst>
                                          <p:attrName>style.visibility</p:attrName>
                                        </p:attrNameLst>
                                      </p:cBhvr>
                                      <p:to>
                                        <p:strVal val="visible"/>
                                      </p:to>
                                    </p:set>
                                    <p:anim calcmode="lin" valueType="num">
                                      <p:cBhvr additive="base">
                                        <p:cTn id="11"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12">
                                            <p:txEl>
                                              <p:pRg st="2" end="2"/>
                                            </p:txEl>
                                          </p:spTgt>
                                        </p:tgtEl>
                                        <p:attrNameLst>
                                          <p:attrName>style.visibility</p:attrName>
                                        </p:attrNameLst>
                                      </p:cBhvr>
                                      <p:to>
                                        <p:strVal val="visible"/>
                                      </p:to>
                                    </p:set>
                                    <p:anim calcmode="lin" valueType="num">
                                      <p:cBhvr additive="base">
                                        <p:cTn id="15"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2">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12">
                                            <p:txEl>
                                              <p:pRg st="3" end="3"/>
                                            </p:txEl>
                                          </p:spTgt>
                                        </p:tgtEl>
                                        <p:attrNameLst>
                                          <p:attrName>style.visibility</p:attrName>
                                        </p:attrNameLst>
                                      </p:cBhvr>
                                      <p:to>
                                        <p:strVal val="visible"/>
                                      </p:to>
                                    </p:set>
                                    <p:anim calcmode="lin" valueType="num">
                                      <p:cBhvr additive="base">
                                        <p:cTn id="19"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50"/>
                                  </p:stCondLst>
                                  <p:childTnLst>
                                    <p:set>
                                      <p:cBhvr>
                                        <p:cTn id="22" dur="1" fill="hold">
                                          <p:stCondLst>
                                            <p:cond delay="0"/>
                                          </p:stCondLst>
                                        </p:cTn>
                                        <p:tgtEl>
                                          <p:spTgt spid="12">
                                            <p:txEl>
                                              <p:pRg st="4" end="4"/>
                                            </p:txEl>
                                          </p:spTgt>
                                        </p:tgtEl>
                                        <p:attrNameLst>
                                          <p:attrName>style.visibility</p:attrName>
                                        </p:attrNameLst>
                                      </p:cBhvr>
                                      <p:to>
                                        <p:strVal val="visible"/>
                                      </p:to>
                                    </p:set>
                                    <p:anim calcmode="lin" valueType="num">
                                      <p:cBhvr additive="base">
                                        <p:cTn id="23" dur="500" fill="hold"/>
                                        <p:tgtEl>
                                          <p:spTgt spid="12">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2">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250"/>
                                  </p:stCondLst>
                                  <p:childTnLst>
                                    <p:set>
                                      <p:cBhvr>
                                        <p:cTn id="26" dur="1" fill="hold">
                                          <p:stCondLst>
                                            <p:cond delay="0"/>
                                          </p:stCondLst>
                                        </p:cTn>
                                        <p:tgtEl>
                                          <p:spTgt spid="13">
                                            <p:txEl>
                                              <p:pRg st="0" end="0"/>
                                            </p:txEl>
                                          </p:spTgt>
                                        </p:tgtEl>
                                        <p:attrNameLst>
                                          <p:attrName>style.visibility</p:attrName>
                                        </p:attrNameLst>
                                      </p:cBhvr>
                                      <p:to>
                                        <p:strVal val="visible"/>
                                      </p:to>
                                    </p:set>
                                    <p:anim calcmode="lin" valueType="num">
                                      <p:cBhvr additive="base">
                                        <p:cTn id="2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250"/>
                                  </p:stCondLst>
                                  <p:childTnLst>
                                    <p:set>
                                      <p:cBhvr>
                                        <p:cTn id="30" dur="1" fill="hold">
                                          <p:stCondLst>
                                            <p:cond delay="0"/>
                                          </p:stCondLst>
                                        </p:cTn>
                                        <p:tgtEl>
                                          <p:spTgt spid="13">
                                            <p:txEl>
                                              <p:pRg st="1" end="1"/>
                                            </p:txEl>
                                          </p:spTgt>
                                        </p:tgtEl>
                                        <p:attrNameLst>
                                          <p:attrName>style.visibility</p:attrName>
                                        </p:attrNameLst>
                                      </p:cBhvr>
                                      <p:to>
                                        <p:strVal val="visible"/>
                                      </p:to>
                                    </p:set>
                                    <p:anim calcmode="lin" valueType="num">
                                      <p:cBhvr additive="base">
                                        <p:cTn id="31"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dirty="0"/>
              <a:t>LES </a:t>
            </a:r>
            <a:r>
              <a:rPr lang="en-US" dirty="0">
                <a:solidFill>
                  <a:srgbClr val="02B8AD"/>
                </a:solidFill>
              </a:rPr>
              <a:t>E</a:t>
            </a:r>
            <a:r>
              <a:rPr lang="en-US" dirty="0"/>
              <a:t>TAPES </a:t>
            </a:r>
            <a:r>
              <a:rPr lang="en-US" dirty="0">
                <a:solidFill>
                  <a:srgbClr val="02B8AD"/>
                </a:solidFill>
              </a:rPr>
              <a:t>A</a:t>
            </a:r>
            <a:r>
              <a:rPr lang="en-US" dirty="0"/>
              <a:t> SUIVRE</a:t>
            </a:r>
          </a:p>
        </p:txBody>
      </p:sp>
      <p:sp>
        <p:nvSpPr>
          <p:cNvPr id="5" name="テキスト プレースホルダー 4"/>
          <p:cNvSpPr>
            <a:spLocks noGrp="1"/>
          </p:cNvSpPr>
          <p:nvPr>
            <p:ph type="body" sz="quarter" idx="13"/>
          </p:nvPr>
        </p:nvSpPr>
        <p:spPr>
          <a:xfrm>
            <a:off x="2591272" y="3567097"/>
            <a:ext cx="4770950" cy="3152806"/>
          </a:xfrm>
        </p:spPr>
        <p:txBody>
          <a:bodyPr>
            <a:normAutofit/>
          </a:bodyPr>
          <a:lstStyle/>
          <a:p>
            <a:r>
              <a:rPr lang="fr-FR" sz="6100" b="1" dirty="0"/>
              <a:t>Conducteur</a:t>
            </a:r>
          </a:p>
          <a:p>
            <a:r>
              <a:rPr lang="fr-FR" sz="6100" b="1" dirty="0"/>
              <a:t>Accepter une demande</a:t>
            </a:r>
            <a:endParaRPr lang="en-US" sz="6100" b="1" dirty="0"/>
          </a:p>
        </p:txBody>
      </p:sp>
      <p:sp>
        <p:nvSpPr>
          <p:cNvPr id="10" name="スライド番号プレースホルダー 9"/>
          <p:cNvSpPr>
            <a:spLocks noGrp="1"/>
          </p:cNvSpPr>
          <p:nvPr>
            <p:ph type="sldNum" sz="quarter" idx="12"/>
          </p:nvPr>
        </p:nvSpPr>
        <p:spPr/>
        <p:txBody>
          <a:bodyPr/>
          <a:lstStyle/>
          <a:p>
            <a:r>
              <a:rPr lang="en-US" dirty="0"/>
              <a:t>SLIDE </a:t>
            </a:r>
            <a:fld id="{D97FAD88-CD89-445B-80D2-D1F46C853675}" type="slidenum">
              <a:rPr lang="en-US" smtClean="0"/>
              <a:pPr/>
              <a:t>10</a:t>
            </a:fld>
            <a:endParaRPr lang="en-US" dirty="0"/>
          </a:p>
        </p:txBody>
      </p:sp>
      <p:pic>
        <p:nvPicPr>
          <p:cNvPr id="1026" name="Picture 2"/>
          <p:cNvPicPr>
            <a:picLocks noGrp="1" noChangeAspect="1" noChangeArrowheads="1"/>
          </p:cNvPicPr>
          <p:nvPr>
            <p:ph type="pic" sz="quarter" idx="16"/>
          </p:nvPr>
        </p:nvPicPr>
        <p:blipFill>
          <a:blip r:embed="rId3">
            <a:extLst>
              <a:ext uri="{28A0092B-C50C-407E-A947-70E740481C1C}">
                <a14:useLocalDpi xmlns:a14="http://schemas.microsoft.com/office/drawing/2010/main" val="0"/>
              </a:ext>
            </a:extLst>
          </a:blip>
          <a:stretch>
            <a:fillRect/>
          </a:stretch>
        </p:blipFill>
        <p:spPr bwMode="auto">
          <a:xfrm>
            <a:off x="9403930" y="2535365"/>
            <a:ext cx="8489704" cy="6342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2614949"/>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dirty="0"/>
              <a:t>LES </a:t>
            </a:r>
            <a:r>
              <a:rPr lang="en-US" dirty="0">
                <a:solidFill>
                  <a:srgbClr val="02B8AD"/>
                </a:solidFill>
              </a:rPr>
              <a:t>E</a:t>
            </a:r>
            <a:r>
              <a:rPr lang="en-US" dirty="0"/>
              <a:t>TAPES </a:t>
            </a:r>
            <a:r>
              <a:rPr lang="en-US" dirty="0">
                <a:solidFill>
                  <a:srgbClr val="02B8AD"/>
                </a:solidFill>
              </a:rPr>
              <a:t>A</a:t>
            </a:r>
            <a:r>
              <a:rPr lang="en-US" dirty="0"/>
              <a:t> SUIVRE</a:t>
            </a:r>
          </a:p>
        </p:txBody>
      </p:sp>
      <p:sp>
        <p:nvSpPr>
          <p:cNvPr id="5" name="テキスト プレースホルダー 4"/>
          <p:cNvSpPr>
            <a:spLocks noGrp="1"/>
          </p:cNvSpPr>
          <p:nvPr>
            <p:ph type="body" sz="quarter" idx="13"/>
          </p:nvPr>
        </p:nvSpPr>
        <p:spPr>
          <a:xfrm>
            <a:off x="2785704" y="3415308"/>
            <a:ext cx="4824536" cy="3096344"/>
          </a:xfrm>
        </p:spPr>
        <p:txBody>
          <a:bodyPr>
            <a:normAutofit fontScale="92500" lnSpcReduction="10000"/>
          </a:bodyPr>
          <a:lstStyle/>
          <a:p>
            <a:r>
              <a:rPr lang="fr-FR" b="1" dirty="0"/>
              <a:t>Client</a:t>
            </a:r>
          </a:p>
          <a:p>
            <a:r>
              <a:rPr lang="fr-FR" b="1" dirty="0"/>
              <a:t>Recevoir toutes les informations du Taxi</a:t>
            </a:r>
            <a:endParaRPr lang="en-US" dirty="0"/>
          </a:p>
        </p:txBody>
      </p:sp>
      <p:sp>
        <p:nvSpPr>
          <p:cNvPr id="10" name="スライド番号プレースホルダー 9"/>
          <p:cNvSpPr>
            <a:spLocks noGrp="1"/>
          </p:cNvSpPr>
          <p:nvPr>
            <p:ph type="sldNum" sz="quarter" idx="12"/>
          </p:nvPr>
        </p:nvSpPr>
        <p:spPr/>
        <p:txBody>
          <a:bodyPr/>
          <a:lstStyle/>
          <a:p>
            <a:r>
              <a:rPr lang="en-US" dirty="0"/>
              <a:t>SLIDE </a:t>
            </a:r>
            <a:fld id="{D97FAD88-CD89-445B-80D2-D1F46C853675}" type="slidenum">
              <a:rPr lang="en-US" smtClean="0"/>
              <a:pPr/>
              <a:t>11</a:t>
            </a:fld>
            <a:endParaRPr lang="en-US" dirty="0"/>
          </a:p>
        </p:txBody>
      </p:sp>
      <p:pic>
        <p:nvPicPr>
          <p:cNvPr id="1026" name="Picture 2"/>
          <p:cNvPicPr>
            <a:picLocks noGrp="1" noChangeAspect="1" noChangeArrowheads="1"/>
          </p:cNvPicPr>
          <p:nvPr>
            <p:ph type="pic" sz="quarter" idx="16"/>
          </p:nvPr>
        </p:nvPicPr>
        <p:blipFill>
          <a:blip r:embed="rId3">
            <a:extLst>
              <a:ext uri="{28A0092B-C50C-407E-A947-70E740481C1C}">
                <a14:useLocalDpi xmlns:a14="http://schemas.microsoft.com/office/drawing/2010/main" val="0"/>
              </a:ext>
            </a:extLst>
          </a:blip>
          <a:stretch>
            <a:fillRect/>
          </a:stretch>
        </p:blipFill>
        <p:spPr bwMode="auto">
          <a:xfrm>
            <a:off x="9438289" y="2155408"/>
            <a:ext cx="5948151" cy="781262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1E4BF68-0C38-4986-8E8B-6459C4AE3AE1}"/>
              </a:ext>
            </a:extLst>
          </p:cNvPr>
          <p:cNvSpPr txBox="1"/>
          <p:nvPr/>
        </p:nvSpPr>
        <p:spPr>
          <a:xfrm>
            <a:off x="10512152" y="5369344"/>
            <a:ext cx="4502624" cy="338554"/>
          </a:xfrm>
          <a:prstGeom prst="rect">
            <a:avLst/>
          </a:prstGeom>
          <a:solidFill>
            <a:schemeClr val="bg1"/>
          </a:solidFill>
        </p:spPr>
        <p:txBody>
          <a:bodyPr wrap="square" rtlCol="0">
            <a:spAutoFit/>
          </a:bodyPr>
          <a:lstStyle/>
          <a:p>
            <a:r>
              <a:rPr lang="fr-FR" sz="1600" dirty="0"/>
              <a:t>Bd Bir Anzarane,rue Gharb , MOHAMMEDIA,28800</a:t>
            </a:r>
          </a:p>
        </p:txBody>
      </p:sp>
    </p:spTree>
    <p:extLst>
      <p:ext uri="{BB962C8B-B14F-4D97-AF65-F5344CB8AC3E}">
        <p14:creationId xmlns:p14="http://schemas.microsoft.com/office/powerpoint/2010/main" val="732373260"/>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dirty="0"/>
              <a:t>LES </a:t>
            </a:r>
            <a:r>
              <a:rPr lang="en-US" dirty="0">
                <a:solidFill>
                  <a:srgbClr val="02B8AD"/>
                </a:solidFill>
              </a:rPr>
              <a:t>E</a:t>
            </a:r>
            <a:r>
              <a:rPr lang="en-US" dirty="0"/>
              <a:t>TAPES </a:t>
            </a:r>
            <a:r>
              <a:rPr lang="en-US" dirty="0">
                <a:solidFill>
                  <a:srgbClr val="02B8AD"/>
                </a:solidFill>
              </a:rPr>
              <a:t>A</a:t>
            </a:r>
            <a:r>
              <a:rPr lang="en-US" dirty="0"/>
              <a:t> SUIVRE</a:t>
            </a:r>
          </a:p>
        </p:txBody>
      </p:sp>
      <p:sp>
        <p:nvSpPr>
          <p:cNvPr id="5" name="テキスト プレースホルダー 4"/>
          <p:cNvSpPr>
            <a:spLocks noGrp="1"/>
          </p:cNvSpPr>
          <p:nvPr>
            <p:ph type="body" sz="quarter" idx="13"/>
          </p:nvPr>
        </p:nvSpPr>
        <p:spPr>
          <a:xfrm>
            <a:off x="2591272" y="3412398"/>
            <a:ext cx="4752528" cy="4395936"/>
          </a:xfrm>
        </p:spPr>
        <p:txBody>
          <a:bodyPr>
            <a:normAutofit lnSpcReduction="10000"/>
          </a:bodyPr>
          <a:lstStyle/>
          <a:p>
            <a:r>
              <a:rPr lang="fr-FR" b="1" dirty="0"/>
              <a:t>Client</a:t>
            </a:r>
          </a:p>
          <a:p>
            <a:r>
              <a:rPr lang="fr-FR" b="1" dirty="0"/>
              <a:t>Suivre le trajet du taxi sur le GPS de votre téléphone</a:t>
            </a:r>
            <a:endParaRPr lang="en-US" dirty="0"/>
          </a:p>
        </p:txBody>
      </p:sp>
      <p:sp>
        <p:nvSpPr>
          <p:cNvPr id="10" name="スライド番号プレースホルダー 9"/>
          <p:cNvSpPr>
            <a:spLocks noGrp="1"/>
          </p:cNvSpPr>
          <p:nvPr>
            <p:ph type="sldNum" sz="quarter" idx="12"/>
          </p:nvPr>
        </p:nvSpPr>
        <p:spPr/>
        <p:txBody>
          <a:bodyPr/>
          <a:lstStyle/>
          <a:p>
            <a:r>
              <a:rPr lang="en-US" dirty="0"/>
              <a:t>SLIDE </a:t>
            </a:r>
            <a:fld id="{D97FAD88-CD89-445B-80D2-D1F46C853675}" type="slidenum">
              <a:rPr lang="en-US" smtClean="0"/>
              <a:pPr/>
              <a:t>12</a:t>
            </a:fld>
            <a:endParaRPr lang="en-US" dirty="0"/>
          </a:p>
        </p:txBody>
      </p:sp>
      <p:pic>
        <p:nvPicPr>
          <p:cNvPr id="1026" name="Picture 2"/>
          <p:cNvPicPr>
            <a:picLocks noGrp="1" noChangeAspect="1" noChangeArrowheads="1"/>
          </p:cNvPicPr>
          <p:nvPr>
            <p:ph type="pic" sz="quarter" idx="16"/>
          </p:nvPr>
        </p:nvPicPr>
        <p:blipFill>
          <a:blip r:embed="rId3">
            <a:extLst>
              <a:ext uri="{28A0092B-C50C-407E-A947-70E740481C1C}">
                <a14:useLocalDpi xmlns:a14="http://schemas.microsoft.com/office/drawing/2010/main" val="0"/>
              </a:ext>
            </a:extLst>
          </a:blip>
          <a:stretch>
            <a:fillRect/>
          </a:stretch>
        </p:blipFill>
        <p:spPr bwMode="auto">
          <a:xfrm>
            <a:off x="10097578" y="2127001"/>
            <a:ext cx="5640945" cy="7888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412275"/>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r>
              <a:rPr lang="en-US"/>
              <a:t>SLIDE </a:t>
            </a:r>
            <a:fld id="{D97FAD88-CD89-445B-80D2-D1F46C853675}" type="slidenum">
              <a:rPr lang="en-US" smtClean="0"/>
              <a:pPr/>
              <a:t>13</a:t>
            </a:fld>
            <a:endParaRPr lang="en-US" dirty="0"/>
          </a:p>
        </p:txBody>
      </p:sp>
      <p:sp>
        <p:nvSpPr>
          <p:cNvPr id="10" name="タイトル 9"/>
          <p:cNvSpPr>
            <a:spLocks noGrp="1"/>
          </p:cNvSpPr>
          <p:nvPr>
            <p:ph type="title"/>
          </p:nvPr>
        </p:nvSpPr>
        <p:spPr/>
        <p:txBody>
          <a:bodyPr/>
          <a:lstStyle/>
          <a:p>
            <a:r>
              <a:rPr lang="fr-FR" dirty="0"/>
              <a:t>CRITÈRE </a:t>
            </a:r>
            <a:r>
              <a:rPr lang="fr-FR" dirty="0">
                <a:solidFill>
                  <a:srgbClr val="02B8AD"/>
                </a:solidFill>
              </a:rPr>
              <a:t>DE</a:t>
            </a:r>
            <a:r>
              <a:rPr lang="fr-FR" dirty="0"/>
              <a:t> QUALITÉ</a:t>
            </a:r>
            <a:endParaRPr lang="en-US" dirty="0"/>
          </a:p>
        </p:txBody>
      </p:sp>
      <p:sp>
        <p:nvSpPr>
          <p:cNvPr id="13" name="テキスト プレースホルダー 12"/>
          <p:cNvSpPr>
            <a:spLocks noGrp="1"/>
          </p:cNvSpPr>
          <p:nvPr>
            <p:ph type="body" sz="quarter" idx="15"/>
          </p:nvPr>
        </p:nvSpPr>
        <p:spPr/>
        <p:txBody>
          <a:bodyPr/>
          <a:lstStyle/>
          <a:p>
            <a:r>
              <a:rPr lang="en-US" dirty="0"/>
              <a:t>+</a:t>
            </a:r>
          </a:p>
        </p:txBody>
      </p:sp>
      <p:sp>
        <p:nvSpPr>
          <p:cNvPr id="12" name="テキスト プレースホルダー 11"/>
          <p:cNvSpPr>
            <a:spLocks noGrp="1"/>
          </p:cNvSpPr>
          <p:nvPr>
            <p:ph type="body" sz="quarter" idx="14"/>
          </p:nvPr>
        </p:nvSpPr>
        <p:spPr/>
        <p:txBody>
          <a:bodyPr>
            <a:normAutofit/>
          </a:bodyPr>
          <a:lstStyle/>
          <a:p>
            <a:r>
              <a:rPr lang="fr-FR" sz="4400" dirty="0"/>
              <a:t>professionnalisme du chauffeur</a:t>
            </a:r>
          </a:p>
        </p:txBody>
      </p:sp>
      <p:sp>
        <p:nvSpPr>
          <p:cNvPr id="14" name="テキスト プレースホルダー 13"/>
          <p:cNvSpPr>
            <a:spLocks noGrp="1"/>
          </p:cNvSpPr>
          <p:nvPr>
            <p:ph type="body" sz="quarter" idx="16"/>
          </p:nvPr>
        </p:nvSpPr>
        <p:spPr/>
        <p:txBody>
          <a:bodyPr/>
          <a:lstStyle/>
          <a:p>
            <a:r>
              <a:rPr lang="en-US" dirty="0"/>
              <a:t>+</a:t>
            </a:r>
          </a:p>
        </p:txBody>
      </p:sp>
      <p:sp>
        <p:nvSpPr>
          <p:cNvPr id="15" name="テキスト プレースホルダー 14"/>
          <p:cNvSpPr>
            <a:spLocks noGrp="1"/>
          </p:cNvSpPr>
          <p:nvPr>
            <p:ph type="body" sz="quarter" idx="17"/>
          </p:nvPr>
        </p:nvSpPr>
        <p:spPr/>
        <p:txBody>
          <a:bodyPr>
            <a:normAutofit/>
          </a:bodyPr>
          <a:lstStyle/>
          <a:p>
            <a:r>
              <a:rPr lang="fr-FR" sz="4400" dirty="0"/>
              <a:t>confort du véhicule</a:t>
            </a:r>
          </a:p>
        </p:txBody>
      </p:sp>
      <p:sp>
        <p:nvSpPr>
          <p:cNvPr id="16" name="テキスト プレースホルダー 15"/>
          <p:cNvSpPr>
            <a:spLocks noGrp="1"/>
          </p:cNvSpPr>
          <p:nvPr>
            <p:ph type="body" sz="quarter" idx="18"/>
          </p:nvPr>
        </p:nvSpPr>
        <p:spPr/>
        <p:txBody>
          <a:bodyPr/>
          <a:lstStyle/>
          <a:p>
            <a:r>
              <a:rPr lang="en-US" dirty="0"/>
              <a:t>+</a:t>
            </a:r>
          </a:p>
        </p:txBody>
      </p:sp>
      <p:sp>
        <p:nvSpPr>
          <p:cNvPr id="17" name="テキスト プレースホルダー 16"/>
          <p:cNvSpPr>
            <a:spLocks noGrp="1"/>
          </p:cNvSpPr>
          <p:nvPr>
            <p:ph type="body" sz="quarter" idx="19"/>
          </p:nvPr>
        </p:nvSpPr>
        <p:spPr/>
        <p:txBody>
          <a:bodyPr>
            <a:normAutofit/>
          </a:bodyPr>
          <a:lstStyle/>
          <a:p>
            <a:r>
              <a:rPr lang="fr-FR" sz="4400" dirty="0"/>
              <a:t>conduite respectable</a:t>
            </a:r>
          </a:p>
        </p:txBody>
      </p:sp>
      <p:sp>
        <p:nvSpPr>
          <p:cNvPr id="18" name="テキスト プレースホルダー 17"/>
          <p:cNvSpPr>
            <a:spLocks noGrp="1"/>
          </p:cNvSpPr>
          <p:nvPr>
            <p:ph type="body" sz="quarter" idx="20"/>
          </p:nvPr>
        </p:nvSpPr>
        <p:spPr/>
        <p:txBody>
          <a:bodyPr/>
          <a:lstStyle/>
          <a:p>
            <a:r>
              <a:rPr lang="en-US" dirty="0"/>
              <a:t>+</a:t>
            </a:r>
          </a:p>
        </p:txBody>
      </p:sp>
      <p:sp>
        <p:nvSpPr>
          <p:cNvPr id="19" name="テキスト プレースホルダー 18"/>
          <p:cNvSpPr>
            <a:spLocks noGrp="1"/>
          </p:cNvSpPr>
          <p:nvPr>
            <p:ph type="body" sz="quarter" idx="21"/>
          </p:nvPr>
        </p:nvSpPr>
        <p:spPr/>
        <p:txBody>
          <a:bodyPr>
            <a:normAutofit/>
          </a:bodyPr>
          <a:lstStyle/>
          <a:p>
            <a:r>
              <a:rPr lang="fr-FR" sz="4400" dirty="0"/>
              <a:t>ne pas fumer dans la voiture</a:t>
            </a:r>
          </a:p>
        </p:txBody>
      </p:sp>
      <p:sp>
        <p:nvSpPr>
          <p:cNvPr id="20" name="テキスト プレースホルダー 19"/>
          <p:cNvSpPr>
            <a:spLocks noGrp="1"/>
          </p:cNvSpPr>
          <p:nvPr>
            <p:ph type="body" sz="quarter" idx="22"/>
          </p:nvPr>
        </p:nvSpPr>
        <p:spPr/>
        <p:txBody>
          <a:bodyPr/>
          <a:lstStyle/>
          <a:p>
            <a:r>
              <a:rPr lang="en-US" dirty="0"/>
              <a:t>+</a:t>
            </a:r>
          </a:p>
        </p:txBody>
      </p:sp>
      <p:sp>
        <p:nvSpPr>
          <p:cNvPr id="21" name="テキスト プレースホルダー 20"/>
          <p:cNvSpPr>
            <a:spLocks noGrp="1"/>
          </p:cNvSpPr>
          <p:nvPr>
            <p:ph type="body" sz="quarter" idx="23"/>
          </p:nvPr>
        </p:nvSpPr>
        <p:spPr/>
        <p:txBody>
          <a:bodyPr>
            <a:normAutofit/>
          </a:bodyPr>
          <a:lstStyle/>
          <a:p>
            <a:r>
              <a:rPr lang="fr-FR" sz="4400" dirty="0"/>
              <a:t>avoir une tenue correcte</a:t>
            </a:r>
          </a:p>
        </p:txBody>
      </p:sp>
      <p:sp>
        <p:nvSpPr>
          <p:cNvPr id="11" name="テキスト プレースホルダー 10"/>
          <p:cNvSpPr>
            <a:spLocks noGrp="1"/>
          </p:cNvSpPr>
          <p:nvPr>
            <p:ph type="body" sz="quarter" idx="13"/>
          </p:nvPr>
        </p:nvSpPr>
        <p:spPr>
          <a:xfrm>
            <a:off x="795" y="2191172"/>
            <a:ext cx="7126983" cy="7043124"/>
          </a:xfrm>
        </p:spPr>
        <p:txBody>
          <a:bodyPr/>
          <a:lstStyle/>
          <a:p>
            <a:r>
              <a:rPr lang="en-US" dirty="0"/>
              <a:t>THE </a:t>
            </a:r>
            <a:r>
              <a:rPr lang="en-US" dirty="0">
                <a:solidFill>
                  <a:schemeClr val="accent1"/>
                </a:solidFill>
              </a:rPr>
              <a:t>BEST</a:t>
            </a:r>
            <a:r>
              <a:rPr lang="en-US" dirty="0"/>
              <a:t> SERVICES FOR OUR CUSTOMERS!</a:t>
            </a:r>
          </a:p>
        </p:txBody>
      </p:sp>
    </p:spTree>
    <p:extLst>
      <p:ext uri="{BB962C8B-B14F-4D97-AF65-F5344CB8AC3E}">
        <p14:creationId xmlns:p14="http://schemas.microsoft.com/office/powerpoint/2010/main" val="330351804"/>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p:cNvSpPr>
            <a:spLocks noGrp="1"/>
          </p:cNvSpPr>
          <p:nvPr>
            <p:ph type="ftr" sz="quarter" idx="10"/>
          </p:nvPr>
        </p:nvSpPr>
        <p:spPr/>
        <p:txBody>
          <a:bodyPr/>
          <a:lstStyle/>
          <a:p>
            <a:r>
              <a:rPr lang="en-US" sz="2800" dirty="0" err="1"/>
              <a:t>TakeTaxi</a:t>
            </a:r>
            <a:endParaRPr lang="en-US" dirty="0"/>
          </a:p>
        </p:txBody>
      </p:sp>
      <p:sp>
        <p:nvSpPr>
          <p:cNvPr id="3" name="スライド番号プレースホルダー 2"/>
          <p:cNvSpPr>
            <a:spLocks noGrp="1"/>
          </p:cNvSpPr>
          <p:nvPr>
            <p:ph type="sldNum" sz="quarter" idx="11"/>
          </p:nvPr>
        </p:nvSpPr>
        <p:spPr/>
        <p:txBody>
          <a:bodyPr/>
          <a:lstStyle/>
          <a:p>
            <a:r>
              <a:rPr lang="en-US"/>
              <a:t>Slide </a:t>
            </a:r>
            <a:fld id="{DAEF4D36-AE85-49C9-90DE-66D02B257272}" type="slidenum">
              <a:rPr lang="en-US" smtClean="0"/>
              <a:pPr/>
              <a:t>14</a:t>
            </a:fld>
            <a:endParaRPr lang="en-US" dirty="0"/>
          </a:p>
        </p:txBody>
      </p:sp>
      <p:sp>
        <p:nvSpPr>
          <p:cNvPr id="10" name="タイトル 9"/>
          <p:cNvSpPr>
            <a:spLocks noGrp="1"/>
          </p:cNvSpPr>
          <p:nvPr>
            <p:ph type="title"/>
          </p:nvPr>
        </p:nvSpPr>
        <p:spPr/>
        <p:txBody>
          <a:bodyPr/>
          <a:lstStyle/>
          <a:p>
            <a:r>
              <a:rPr lang="en-US" dirty="0"/>
              <a:t>Survey</a:t>
            </a:r>
          </a:p>
        </p:txBody>
      </p:sp>
      <p:sp>
        <p:nvSpPr>
          <p:cNvPr id="17" name="テキスト プレースホルダー 16"/>
          <p:cNvSpPr>
            <a:spLocks noGrp="1"/>
          </p:cNvSpPr>
          <p:nvPr>
            <p:ph type="body" sz="quarter" idx="18"/>
          </p:nvPr>
        </p:nvSpPr>
        <p:spPr/>
        <p:txBody>
          <a:bodyPr/>
          <a:lstStyle/>
          <a:p>
            <a:r>
              <a:rPr lang="en-US" dirty="0"/>
              <a:t>Know their suggestions</a:t>
            </a:r>
          </a:p>
        </p:txBody>
      </p:sp>
      <p:sp>
        <p:nvSpPr>
          <p:cNvPr id="18" name="テキスト プレースホルダー 17"/>
          <p:cNvSpPr>
            <a:spLocks noGrp="1"/>
          </p:cNvSpPr>
          <p:nvPr>
            <p:ph type="body" sz="quarter" idx="19"/>
          </p:nvPr>
        </p:nvSpPr>
        <p:spPr/>
        <p:txBody>
          <a:bodyPr/>
          <a:lstStyle/>
          <a:p>
            <a:r>
              <a:rPr lang="en-US" dirty="0"/>
              <a:t>Know their needs</a:t>
            </a:r>
          </a:p>
        </p:txBody>
      </p:sp>
      <p:sp>
        <p:nvSpPr>
          <p:cNvPr id="19" name="テキスト プレースホルダー 18"/>
          <p:cNvSpPr>
            <a:spLocks noGrp="1"/>
          </p:cNvSpPr>
          <p:nvPr>
            <p:ph type="body" sz="quarter" idx="20"/>
          </p:nvPr>
        </p:nvSpPr>
        <p:spPr/>
        <p:txBody>
          <a:bodyPr/>
          <a:lstStyle/>
          <a:p>
            <a:r>
              <a:rPr lang="en-US" dirty="0"/>
              <a:t>Know your clients</a:t>
            </a:r>
          </a:p>
        </p:txBody>
      </p:sp>
      <p:pic>
        <p:nvPicPr>
          <p:cNvPr id="16" name="Picture 3" descr="D:\ILISI_2\Phase1\marketing\taketaxi.png"/>
          <p:cNvPicPr>
            <a:picLocks noChangeAspect="1" noChangeArrowheads="1"/>
          </p:cNvPicPr>
          <p:nvPr/>
        </p:nvPicPr>
        <p:blipFill>
          <a:blip r:embed="rId2"/>
          <a:srcRect/>
          <a:stretch>
            <a:fillRect/>
          </a:stretch>
        </p:blipFill>
        <p:spPr bwMode="auto">
          <a:xfrm>
            <a:off x="147195" y="168721"/>
            <a:ext cx="1750979" cy="1706226"/>
          </a:xfrm>
          <a:prstGeom prst="rect">
            <a:avLst/>
          </a:prstGeom>
          <a:noFill/>
        </p:spPr>
      </p:pic>
      <p:pic>
        <p:nvPicPr>
          <p:cNvPr id="20" name="Imag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1915" y="8188257"/>
            <a:ext cx="3962400" cy="1409700"/>
          </a:xfrm>
          <a:prstGeom prst="rect">
            <a:avLst/>
          </a:prstGeom>
        </p:spPr>
      </p:pic>
      <p:sp>
        <p:nvSpPr>
          <p:cNvPr id="12" name="ZoneTexte 11"/>
          <p:cNvSpPr txBox="1"/>
          <p:nvPr/>
        </p:nvSpPr>
        <p:spPr>
          <a:xfrm>
            <a:off x="8077200" y="2133600"/>
            <a:ext cx="8305800" cy="4401205"/>
          </a:xfrm>
          <a:prstGeom prst="rect">
            <a:avLst/>
          </a:prstGeom>
          <a:noFill/>
        </p:spPr>
        <p:txBody>
          <a:bodyPr wrap="square" rtlCol="0">
            <a:spAutoFit/>
          </a:bodyPr>
          <a:lstStyle/>
          <a:p>
            <a:r>
              <a:rPr lang="en-US" sz="40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The survey is used to study the market to know the expectations of the customers and the requirements of the driver It consists of the four parts personal information and financial information of the customers and their behaviors and the suggestions</a:t>
            </a:r>
          </a:p>
          <a:p>
            <a:r>
              <a:rPr lang="en-US" sz="40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the results of the questionnaires are analyzed and used as a basis for our strategy</a:t>
            </a:r>
            <a:endParaRPr lang="fr-FR" sz="40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894068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a:prstGeom prst="rect">
            <a:avLst/>
          </a:prstGeom>
        </p:spPr>
        <p:txBody>
          <a:bodyPr/>
          <a:lstStyle/>
          <a:p>
            <a:r>
              <a:rPr lang="en-US" sz="8800" dirty="0">
                <a:latin typeface="Batang" pitchFamily="18" charset="-127"/>
                <a:ea typeface="Batang" pitchFamily="18" charset="-127"/>
              </a:rPr>
              <a:t>Our Brand</a:t>
            </a:r>
          </a:p>
        </p:txBody>
      </p:sp>
      <p:sp>
        <p:nvSpPr>
          <p:cNvPr id="7" name="スライド番号プレースホルダー 15"/>
          <p:cNvSpPr txBox="1">
            <a:spLocks/>
          </p:cNvSpPr>
          <p:nvPr/>
        </p:nvSpPr>
        <p:spPr>
          <a:xfrm>
            <a:off x="13920281" y="9630385"/>
            <a:ext cx="4114800" cy="345330"/>
          </a:xfrm>
          <a:prstGeom prst="rect">
            <a:avLst/>
          </a:prstGeom>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r>
              <a:rPr lang="en-US" sz="2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Slide </a:t>
            </a:r>
            <a:fld id="{DAEF4D36-AE85-49C9-90DE-66D02B257272}" type="slidenum">
              <a:rPr lang="en-US" sz="200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pPr marL="0" marR="0" lvl="0" indent="0" algn="r" defTabSz="1371600" rtl="0" eaLnBrk="1" fontAlgn="auto" latinLnBrk="0" hangingPunct="1">
                <a:lnSpc>
                  <a:spcPct val="100000"/>
                </a:lnSpc>
                <a:spcBef>
                  <a:spcPts val="0"/>
                </a:spcBef>
                <a:spcAft>
                  <a:spcPts val="0"/>
                </a:spcAft>
                <a:buClrTx/>
                <a:buSzTx/>
                <a:buFontTx/>
                <a:buNone/>
                <a:tabLst/>
                <a:defRPr/>
              </a:pPr>
              <a:t>15</a:t>
            </a:fld>
            <a:endParaRPr lang="en-US" sz="2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9099791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p:cNvSpPr>
            <a:spLocks noGrp="1"/>
          </p:cNvSpPr>
          <p:nvPr>
            <p:ph type="ftr" sz="quarter" idx="10"/>
          </p:nvPr>
        </p:nvSpPr>
        <p:spPr/>
        <p:txBody>
          <a:bodyPr/>
          <a:lstStyle/>
          <a:p>
            <a:r>
              <a:rPr lang="en-US" sz="2800" dirty="0" err="1"/>
              <a:t>TakeTaxi</a:t>
            </a:r>
            <a:endParaRPr lang="en-US" dirty="0"/>
          </a:p>
        </p:txBody>
      </p:sp>
      <p:sp>
        <p:nvSpPr>
          <p:cNvPr id="3" name="スライド番号プレースホルダー 2"/>
          <p:cNvSpPr>
            <a:spLocks noGrp="1"/>
          </p:cNvSpPr>
          <p:nvPr>
            <p:ph type="sldNum" sz="quarter" idx="11"/>
          </p:nvPr>
        </p:nvSpPr>
        <p:spPr/>
        <p:txBody>
          <a:bodyPr/>
          <a:lstStyle/>
          <a:p>
            <a:r>
              <a:rPr lang="en-US"/>
              <a:t>Slide </a:t>
            </a:r>
            <a:fld id="{DAEF4D36-AE85-49C9-90DE-66D02B257272}" type="slidenum">
              <a:rPr lang="en-US" smtClean="0"/>
              <a:pPr/>
              <a:t>16</a:t>
            </a:fld>
            <a:endParaRPr lang="en-US" dirty="0"/>
          </a:p>
        </p:txBody>
      </p:sp>
      <p:sp>
        <p:nvSpPr>
          <p:cNvPr id="10" name="タイトル 9"/>
          <p:cNvSpPr>
            <a:spLocks noGrp="1"/>
          </p:cNvSpPr>
          <p:nvPr>
            <p:ph type="title"/>
          </p:nvPr>
        </p:nvSpPr>
        <p:spPr/>
        <p:txBody>
          <a:bodyPr/>
          <a:lstStyle/>
          <a:p>
            <a:r>
              <a:rPr lang="en-US" dirty="0"/>
              <a:t>Brand</a:t>
            </a:r>
          </a:p>
        </p:txBody>
      </p:sp>
      <p:pic>
        <p:nvPicPr>
          <p:cNvPr id="16" name="Picture 3" descr="D:\ILISI_2\Phase1\marketing\taketaxi.png"/>
          <p:cNvPicPr>
            <a:picLocks noChangeAspect="1" noChangeArrowheads="1"/>
          </p:cNvPicPr>
          <p:nvPr/>
        </p:nvPicPr>
        <p:blipFill>
          <a:blip r:embed="rId2"/>
          <a:srcRect/>
          <a:stretch>
            <a:fillRect/>
          </a:stretch>
        </p:blipFill>
        <p:spPr bwMode="auto">
          <a:xfrm>
            <a:off x="949257" y="1954747"/>
            <a:ext cx="5662747" cy="5518014"/>
          </a:xfrm>
          <a:prstGeom prst="rect">
            <a:avLst/>
          </a:prstGeom>
          <a:noFill/>
        </p:spPr>
      </p:pic>
      <p:pic>
        <p:nvPicPr>
          <p:cNvPr id="20" name="Imag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5354" y="2919736"/>
            <a:ext cx="10085290" cy="3588036"/>
          </a:xfrm>
          <a:prstGeom prst="rect">
            <a:avLst/>
          </a:prstGeom>
        </p:spPr>
      </p:pic>
    </p:spTree>
    <p:extLst>
      <p:ext uri="{BB962C8B-B14F-4D97-AF65-F5344CB8AC3E}">
        <p14:creationId xmlns:p14="http://schemas.microsoft.com/office/powerpoint/2010/main" val="517323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99FF"/>
        </a:solidFill>
        <a:effectLst/>
      </p:bgPr>
    </p:bg>
    <p:spTree>
      <p:nvGrpSpPr>
        <p:cNvPr id="1" name=""/>
        <p:cNvGrpSpPr/>
        <p:nvPr/>
      </p:nvGrpSpPr>
      <p:grpSpPr>
        <a:xfrm>
          <a:off x="0" y="0"/>
          <a:ext cx="0" cy="0"/>
          <a:chOff x="0" y="0"/>
          <a:chExt cx="0" cy="0"/>
        </a:xfrm>
      </p:grpSpPr>
      <p:sp>
        <p:nvSpPr>
          <p:cNvPr id="4" name="タイトル 3"/>
          <p:cNvSpPr>
            <a:spLocks noGrp="1"/>
          </p:cNvSpPr>
          <p:nvPr>
            <p:ph type="ctrTitle"/>
          </p:nvPr>
        </p:nvSpPr>
        <p:spPr>
          <a:prstGeom prst="rect">
            <a:avLst/>
          </a:prstGeom>
        </p:spPr>
        <p:txBody>
          <a:bodyPr/>
          <a:lstStyle/>
          <a:p>
            <a:r>
              <a:rPr lang="en-US" sz="8800" dirty="0">
                <a:latin typeface="Batang" pitchFamily="18" charset="-127"/>
                <a:ea typeface="Batang" pitchFamily="18" charset="-127"/>
              </a:rPr>
              <a:t>Our Services</a:t>
            </a:r>
          </a:p>
        </p:txBody>
      </p:sp>
    </p:spTree>
    <p:extLst>
      <p:ext uri="{BB962C8B-B14F-4D97-AF65-F5344CB8AC3E}">
        <p14:creationId xmlns:p14="http://schemas.microsoft.com/office/powerpoint/2010/main" val="3079281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p:txBody>
          <a:bodyPr/>
          <a:lstStyle/>
          <a:p>
            <a:r>
              <a:rPr lang="en-US"/>
              <a:t>Slide </a:t>
            </a:r>
            <a:fld id="{DAEF4D36-AE85-49C9-90DE-66D02B257272}" type="slidenum">
              <a:rPr lang="en-US" smtClean="0"/>
              <a:pPr/>
              <a:t>18</a:t>
            </a:fld>
            <a:endParaRPr lang="en-US" dirty="0"/>
          </a:p>
        </p:txBody>
      </p:sp>
      <p:sp>
        <p:nvSpPr>
          <p:cNvPr id="18" name="タイトル 17"/>
          <p:cNvSpPr>
            <a:spLocks noGrp="1"/>
          </p:cNvSpPr>
          <p:nvPr>
            <p:ph type="title"/>
          </p:nvPr>
        </p:nvSpPr>
        <p:spPr/>
        <p:txBody>
          <a:bodyPr/>
          <a:lstStyle/>
          <a:p>
            <a:r>
              <a:rPr lang="en-US" dirty="0"/>
              <a:t>The 4 P of Marketing</a:t>
            </a:r>
          </a:p>
        </p:txBody>
      </p:sp>
      <p:sp>
        <p:nvSpPr>
          <p:cNvPr id="20" name="テキスト プレースホルダー 19"/>
          <p:cNvSpPr>
            <a:spLocks noGrp="1"/>
          </p:cNvSpPr>
          <p:nvPr>
            <p:ph type="body" sz="quarter" idx="12"/>
          </p:nvPr>
        </p:nvSpPr>
        <p:spPr>
          <a:xfrm>
            <a:off x="765429" y="5566267"/>
            <a:ext cx="5114281" cy="1025346"/>
          </a:xfrm>
          <a:noFill/>
        </p:spPr>
        <p:txBody>
          <a:bodyPr/>
          <a:lstStyle/>
          <a:p>
            <a:r>
              <a:rPr lang="en-US" dirty="0"/>
              <a:t>Place</a:t>
            </a:r>
            <a:endParaRPr lang="en-US" dirty="0">
              <a:solidFill>
                <a:srgbClr val="0099FF"/>
              </a:solidFill>
            </a:endParaRPr>
          </a:p>
        </p:txBody>
      </p:sp>
      <p:sp>
        <p:nvSpPr>
          <p:cNvPr id="21" name="テキスト プレースホルダー 20"/>
          <p:cNvSpPr>
            <a:spLocks noGrp="1"/>
          </p:cNvSpPr>
          <p:nvPr>
            <p:ph type="body" sz="quarter" idx="14"/>
          </p:nvPr>
        </p:nvSpPr>
        <p:spPr>
          <a:xfrm>
            <a:off x="765430" y="6651774"/>
            <a:ext cx="5114281" cy="1852146"/>
          </a:xfrm>
        </p:spPr>
        <p:txBody>
          <a:bodyPr/>
          <a:lstStyle/>
          <a:p>
            <a:r>
              <a:rPr lang="en-US" dirty="0" err="1"/>
              <a:t>TakeTaxi</a:t>
            </a:r>
            <a:r>
              <a:rPr lang="en-US" dirty="0"/>
              <a:t> is located in the city of </a:t>
            </a:r>
            <a:r>
              <a:rPr lang="en-US" dirty="0" err="1"/>
              <a:t>Mohammedia</a:t>
            </a:r>
            <a:r>
              <a:rPr lang="en-US" dirty="0"/>
              <a:t> for two reasons, first one is to be near to our clients and the second is that this city doesn’t contains a lot of competition.</a:t>
            </a:r>
          </a:p>
        </p:txBody>
      </p:sp>
      <p:sp>
        <p:nvSpPr>
          <p:cNvPr id="22" name="テキスト プレースホルダー 21"/>
          <p:cNvSpPr>
            <a:spLocks noGrp="1"/>
          </p:cNvSpPr>
          <p:nvPr>
            <p:ph type="body" sz="quarter" idx="21"/>
          </p:nvPr>
        </p:nvSpPr>
        <p:spPr>
          <a:xfrm>
            <a:off x="765429" y="2058675"/>
            <a:ext cx="5114281" cy="1025346"/>
          </a:xfrm>
          <a:noFill/>
        </p:spPr>
        <p:txBody>
          <a:bodyPr/>
          <a:lstStyle/>
          <a:p>
            <a:r>
              <a:rPr lang="en-US" dirty="0">
                <a:solidFill>
                  <a:srgbClr val="0099FF"/>
                </a:solidFill>
              </a:rPr>
              <a:t>Product</a:t>
            </a:r>
          </a:p>
        </p:txBody>
      </p:sp>
      <p:sp>
        <p:nvSpPr>
          <p:cNvPr id="23" name="テキスト プレースホルダー 22"/>
          <p:cNvSpPr>
            <a:spLocks noGrp="1"/>
          </p:cNvSpPr>
          <p:nvPr>
            <p:ph type="body" sz="quarter" idx="22"/>
          </p:nvPr>
        </p:nvSpPr>
        <p:spPr>
          <a:xfrm>
            <a:off x="765430" y="3144182"/>
            <a:ext cx="5114281" cy="1852146"/>
          </a:xfrm>
        </p:spPr>
        <p:txBody>
          <a:bodyPr/>
          <a:lstStyle/>
          <a:p>
            <a:r>
              <a:rPr lang="en-US" dirty="0"/>
              <a:t>Our product is for taxi-driver how wants to get more clients and for users of taxis how wants to take taxis easily and to not waste there time. </a:t>
            </a:r>
          </a:p>
        </p:txBody>
      </p:sp>
      <p:sp>
        <p:nvSpPr>
          <p:cNvPr id="24" name="テキスト プレースホルダー 23"/>
          <p:cNvSpPr>
            <a:spLocks noGrp="1"/>
          </p:cNvSpPr>
          <p:nvPr>
            <p:ph type="body" sz="quarter" idx="24"/>
          </p:nvPr>
        </p:nvSpPr>
        <p:spPr>
          <a:xfrm>
            <a:off x="12366496" y="5566267"/>
            <a:ext cx="5114281" cy="1025346"/>
          </a:xfrm>
          <a:noFill/>
        </p:spPr>
        <p:txBody>
          <a:bodyPr/>
          <a:lstStyle/>
          <a:p>
            <a:r>
              <a:rPr lang="en-US" dirty="0">
                <a:solidFill>
                  <a:srgbClr val="0099FF"/>
                </a:solidFill>
              </a:rPr>
              <a:t>Promotion</a:t>
            </a:r>
          </a:p>
        </p:txBody>
      </p:sp>
      <p:sp>
        <p:nvSpPr>
          <p:cNvPr id="25" name="テキスト プレースホルダー 24"/>
          <p:cNvSpPr>
            <a:spLocks noGrp="1"/>
          </p:cNvSpPr>
          <p:nvPr>
            <p:ph type="body" sz="quarter" idx="25"/>
          </p:nvPr>
        </p:nvSpPr>
        <p:spPr>
          <a:xfrm>
            <a:off x="12366497" y="6651774"/>
            <a:ext cx="5114281" cy="1852146"/>
          </a:xfrm>
        </p:spPr>
        <p:txBody>
          <a:bodyPr/>
          <a:lstStyle/>
          <a:p>
            <a:r>
              <a:rPr lang="en-US" dirty="0"/>
              <a:t>We offer to our customers after a fixed number of travels a bonus, and also for drivers when they exceed a certain number of customers we offer them discounts.</a:t>
            </a:r>
          </a:p>
        </p:txBody>
      </p:sp>
      <p:sp>
        <p:nvSpPr>
          <p:cNvPr id="26" name="テキスト プレースホルダー 25"/>
          <p:cNvSpPr>
            <a:spLocks noGrp="1"/>
          </p:cNvSpPr>
          <p:nvPr>
            <p:ph type="body" sz="quarter" idx="27"/>
          </p:nvPr>
        </p:nvSpPr>
        <p:spPr>
          <a:xfrm>
            <a:off x="12366495" y="2058675"/>
            <a:ext cx="5114281" cy="1025346"/>
          </a:xfrm>
          <a:noFill/>
        </p:spPr>
        <p:txBody>
          <a:bodyPr/>
          <a:lstStyle/>
          <a:p>
            <a:r>
              <a:rPr lang="en-US" dirty="0"/>
              <a:t>Price</a:t>
            </a:r>
            <a:endParaRPr lang="en-US" dirty="0">
              <a:solidFill>
                <a:srgbClr val="0099FF"/>
              </a:solidFill>
            </a:endParaRPr>
          </a:p>
        </p:txBody>
      </p:sp>
      <p:sp>
        <p:nvSpPr>
          <p:cNvPr id="27" name="テキスト プレースホルダー 26"/>
          <p:cNvSpPr>
            <a:spLocks noGrp="1"/>
          </p:cNvSpPr>
          <p:nvPr>
            <p:ph type="body" sz="quarter" idx="28"/>
          </p:nvPr>
        </p:nvSpPr>
        <p:spPr>
          <a:xfrm>
            <a:off x="12366496" y="3144182"/>
            <a:ext cx="5114281" cy="1852146"/>
          </a:xfrm>
        </p:spPr>
        <p:txBody>
          <a:bodyPr/>
          <a:lstStyle/>
          <a:p>
            <a:r>
              <a:rPr lang="en-US" dirty="0"/>
              <a:t>The prices fixed by </a:t>
            </a:r>
            <a:r>
              <a:rPr lang="en-US" dirty="0" err="1"/>
              <a:t>TakeTaxi</a:t>
            </a:r>
            <a:r>
              <a:rPr lang="en-US" dirty="0"/>
              <a:t> are reasonable and encouraging for our customers </a:t>
            </a:r>
          </a:p>
        </p:txBody>
      </p:sp>
      <p:graphicFrame>
        <p:nvGraphicFramePr>
          <p:cNvPr id="33" name="グラフ プレースホルダー 32"/>
          <p:cNvGraphicFramePr>
            <a:graphicFrameLocks noGrp="1"/>
          </p:cNvGraphicFramePr>
          <p:nvPr>
            <p:ph type="chart" sz="quarter" idx="29"/>
            <p:extLst>
              <p:ext uri="{D42A27DB-BD31-4B8C-83A1-F6EECF244321}">
                <p14:modId xmlns:p14="http://schemas.microsoft.com/office/powerpoint/2010/main" val="1678034443"/>
              </p:ext>
            </p:extLst>
          </p:nvPr>
        </p:nvGraphicFramePr>
        <p:xfrm>
          <a:off x="6054662" y="2206308"/>
          <a:ext cx="6135687" cy="6135687"/>
        </p:xfrm>
        <a:graphic>
          <a:graphicData uri="http://schemas.openxmlformats.org/drawingml/2006/chart">
            <c:chart xmlns:c="http://schemas.openxmlformats.org/drawingml/2006/chart" xmlns:r="http://schemas.openxmlformats.org/officeDocument/2006/relationships" r:id="rId2"/>
          </a:graphicData>
        </a:graphic>
      </p:graphicFrame>
      <p:pic>
        <p:nvPicPr>
          <p:cNvPr id="13" name="Picture 3" descr="D:\ILISI_2\Phase1\marketing\taketaxi.png"/>
          <p:cNvPicPr>
            <a:picLocks noChangeAspect="1" noChangeArrowheads="1"/>
          </p:cNvPicPr>
          <p:nvPr/>
        </p:nvPicPr>
        <p:blipFill>
          <a:blip r:embed="rId3"/>
          <a:srcRect/>
          <a:stretch>
            <a:fillRect/>
          </a:stretch>
        </p:blipFill>
        <p:spPr bwMode="auto">
          <a:xfrm>
            <a:off x="147195" y="168721"/>
            <a:ext cx="1750979" cy="1706226"/>
          </a:xfrm>
          <a:prstGeom prst="rect">
            <a:avLst/>
          </a:prstGeom>
          <a:noFill/>
        </p:spPr>
      </p:pic>
      <p:pic>
        <p:nvPicPr>
          <p:cNvPr id="14" name="Imag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61915" y="8188257"/>
            <a:ext cx="3962400" cy="1409700"/>
          </a:xfrm>
          <a:prstGeom prst="rect">
            <a:avLst/>
          </a:prstGeom>
        </p:spPr>
      </p:pic>
    </p:spTree>
    <p:extLst>
      <p:ext uri="{BB962C8B-B14F-4D97-AF65-F5344CB8AC3E}">
        <p14:creationId xmlns:p14="http://schemas.microsoft.com/office/powerpoint/2010/main" val="2214069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p:cNvSpPr>
            <a:spLocks noGrp="1"/>
          </p:cNvSpPr>
          <p:nvPr>
            <p:ph type="title"/>
          </p:nvPr>
        </p:nvSpPr>
        <p:spPr/>
        <p:txBody>
          <a:bodyPr/>
          <a:lstStyle/>
          <a:p>
            <a:r>
              <a:rPr lang="en-US" dirty="0"/>
              <a:t>PESTEL Analysis</a:t>
            </a:r>
          </a:p>
        </p:txBody>
      </p:sp>
      <p:sp>
        <p:nvSpPr>
          <p:cNvPr id="13" name="テキスト プレースホルダー 12"/>
          <p:cNvSpPr>
            <a:spLocks noGrp="1"/>
          </p:cNvSpPr>
          <p:nvPr>
            <p:ph type="body" sz="quarter" idx="12"/>
          </p:nvPr>
        </p:nvSpPr>
        <p:spPr>
          <a:xfrm>
            <a:off x="10483150" y="2798064"/>
            <a:ext cx="3774508" cy="582024"/>
          </a:xfrm>
        </p:spPr>
        <p:txBody>
          <a:bodyPr/>
          <a:lstStyle/>
          <a:p>
            <a:r>
              <a:rPr lang="fr-FR" dirty="0"/>
              <a:t>Social </a:t>
            </a:r>
            <a:r>
              <a:rPr lang="fr-FR" dirty="0" err="1"/>
              <a:t>factors</a:t>
            </a:r>
            <a:endParaRPr lang="en-US" dirty="0"/>
          </a:p>
        </p:txBody>
      </p:sp>
      <p:sp>
        <p:nvSpPr>
          <p:cNvPr id="14" name="テキスト プレースホルダー 13"/>
          <p:cNvSpPr>
            <a:spLocks noGrp="1"/>
          </p:cNvSpPr>
          <p:nvPr>
            <p:ph type="body" sz="quarter" idx="14"/>
          </p:nvPr>
        </p:nvSpPr>
        <p:spPr>
          <a:xfrm>
            <a:off x="10464863" y="3696281"/>
            <a:ext cx="3774508" cy="3545767"/>
          </a:xfrm>
        </p:spPr>
        <p:txBody>
          <a:bodyPr/>
          <a:lstStyle/>
          <a:p>
            <a:r>
              <a:rPr lang="en-US" dirty="0"/>
              <a:t>The sector of VTC is a sector which is being </a:t>
            </a:r>
            <a:r>
              <a:rPr lang="en-US" dirty="0" err="1"/>
              <a:t>digitalised</a:t>
            </a:r>
            <a:r>
              <a:rPr lang="en-US" dirty="0"/>
              <a:t> seen the change of the habits of the consumers who are more and more related to their </a:t>
            </a:r>
            <a:r>
              <a:rPr lang="en-US" dirty="0" err="1"/>
              <a:t>smartphones</a:t>
            </a:r>
            <a:r>
              <a:rPr lang="en-US" dirty="0"/>
              <a:t> from where comes the importance of our service.</a:t>
            </a:r>
          </a:p>
        </p:txBody>
      </p:sp>
      <p:sp>
        <p:nvSpPr>
          <p:cNvPr id="16" name="テキスト プレースホルダー 15"/>
          <p:cNvSpPr>
            <a:spLocks noGrp="1"/>
          </p:cNvSpPr>
          <p:nvPr>
            <p:ph type="body" sz="quarter" idx="21"/>
          </p:nvPr>
        </p:nvSpPr>
        <p:spPr>
          <a:xfrm>
            <a:off x="2606716" y="2651759"/>
            <a:ext cx="3774508" cy="657787"/>
          </a:xfrm>
        </p:spPr>
        <p:txBody>
          <a:bodyPr/>
          <a:lstStyle/>
          <a:p>
            <a:r>
              <a:rPr lang="fr-FR" dirty="0" err="1"/>
              <a:t>Political</a:t>
            </a:r>
            <a:r>
              <a:rPr lang="fr-FR" dirty="0"/>
              <a:t> </a:t>
            </a:r>
            <a:r>
              <a:rPr lang="fr-FR" dirty="0" err="1"/>
              <a:t>factors</a:t>
            </a:r>
            <a:endParaRPr lang="en-US" dirty="0"/>
          </a:p>
        </p:txBody>
      </p:sp>
      <p:sp>
        <p:nvSpPr>
          <p:cNvPr id="17" name="テキスト プレースホルダー 16"/>
          <p:cNvSpPr>
            <a:spLocks noGrp="1"/>
          </p:cNvSpPr>
          <p:nvPr>
            <p:ph type="body" sz="quarter" idx="22"/>
          </p:nvPr>
        </p:nvSpPr>
        <p:spPr>
          <a:xfrm>
            <a:off x="2551853" y="3753755"/>
            <a:ext cx="3774508" cy="3908917"/>
          </a:xfrm>
        </p:spPr>
        <p:txBody>
          <a:bodyPr/>
          <a:lstStyle/>
          <a:p>
            <a:r>
              <a:rPr lang="en-US" dirty="0"/>
              <a:t>We </a:t>
            </a:r>
            <a:r>
              <a:rPr lang="en-US" dirty="0" err="1"/>
              <a:t>choosed</a:t>
            </a:r>
            <a:r>
              <a:rPr lang="en-US" dirty="0"/>
              <a:t> Morocco for starting out business </a:t>
            </a:r>
            <a:r>
              <a:rPr lang="en-US" dirty="0" err="1"/>
              <a:t>beacause</a:t>
            </a:r>
            <a:r>
              <a:rPr lang="en-US" dirty="0"/>
              <a:t> of its political stability and wild opportunities.</a:t>
            </a:r>
          </a:p>
          <a:p>
            <a:r>
              <a:rPr lang="en-US" dirty="0" err="1"/>
              <a:t>TakeTaxi</a:t>
            </a:r>
            <a:r>
              <a:rPr lang="en-US" dirty="0"/>
              <a:t> works only with legal taxi drivers to avoid </a:t>
            </a:r>
            <a:r>
              <a:rPr lang="en-US" dirty="0" err="1"/>
              <a:t>beeing</a:t>
            </a:r>
            <a:r>
              <a:rPr lang="en-US" dirty="0"/>
              <a:t> in illegal situation.</a:t>
            </a:r>
          </a:p>
        </p:txBody>
      </p:sp>
      <p:sp>
        <p:nvSpPr>
          <p:cNvPr id="19" name="テキスト プレースホルダー 18"/>
          <p:cNvSpPr>
            <a:spLocks noGrp="1"/>
          </p:cNvSpPr>
          <p:nvPr>
            <p:ph type="body" sz="quarter" idx="24"/>
          </p:nvPr>
        </p:nvSpPr>
        <p:spPr>
          <a:xfrm>
            <a:off x="6215145" y="2816352"/>
            <a:ext cx="3774508" cy="548058"/>
          </a:xfrm>
        </p:spPr>
        <p:txBody>
          <a:bodyPr/>
          <a:lstStyle/>
          <a:p>
            <a:r>
              <a:rPr lang="en-US" dirty="0"/>
              <a:t>Economic factors</a:t>
            </a:r>
          </a:p>
        </p:txBody>
      </p:sp>
      <p:sp>
        <p:nvSpPr>
          <p:cNvPr id="20" name="テキスト プレースホルダー 19"/>
          <p:cNvSpPr>
            <a:spLocks noGrp="1"/>
          </p:cNvSpPr>
          <p:nvPr>
            <p:ph type="body" sz="quarter" idx="25"/>
          </p:nvPr>
        </p:nvSpPr>
        <p:spPr>
          <a:xfrm>
            <a:off x="6215146" y="3772043"/>
            <a:ext cx="3774508" cy="3159109"/>
          </a:xfrm>
        </p:spPr>
        <p:txBody>
          <a:bodyPr/>
          <a:lstStyle/>
          <a:p>
            <a:r>
              <a:rPr lang="en-US" dirty="0"/>
              <a:t>Most citizens who use small taxis often have an average salary and have the possibility to access our service in addition to that the economic vision of Morocco encourages the digitalization of services.</a:t>
            </a:r>
          </a:p>
        </p:txBody>
      </p:sp>
      <p:pic>
        <p:nvPicPr>
          <p:cNvPr id="9" name="Picture 3" descr="D:\ILISI_2\Phase1\marketing\taketaxi.png"/>
          <p:cNvPicPr>
            <a:picLocks noChangeAspect="1" noChangeArrowheads="1"/>
          </p:cNvPicPr>
          <p:nvPr/>
        </p:nvPicPr>
        <p:blipFill>
          <a:blip r:embed="rId2"/>
          <a:srcRect/>
          <a:stretch>
            <a:fillRect/>
          </a:stretch>
        </p:blipFill>
        <p:spPr bwMode="auto">
          <a:xfrm>
            <a:off x="147195" y="168721"/>
            <a:ext cx="1750979" cy="1706226"/>
          </a:xfrm>
          <a:prstGeom prst="rect">
            <a:avLst/>
          </a:prstGeom>
          <a:noFill/>
        </p:spPr>
      </p:pic>
      <p:pic>
        <p:nvPicPr>
          <p:cNvPr id="10" name="Imag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1915" y="8188257"/>
            <a:ext cx="3962400" cy="1409700"/>
          </a:xfrm>
          <a:prstGeom prst="rect">
            <a:avLst/>
          </a:prstGeom>
        </p:spPr>
      </p:pic>
    </p:spTree>
    <p:extLst>
      <p:ext uri="{BB962C8B-B14F-4D97-AF65-F5344CB8AC3E}">
        <p14:creationId xmlns:p14="http://schemas.microsoft.com/office/powerpoint/2010/main" val="1623892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ctrTitle"/>
          </p:nvPr>
        </p:nvSpPr>
        <p:spPr>
          <a:xfrm>
            <a:off x="2176024" y="887521"/>
            <a:ext cx="13728700" cy="824276"/>
          </a:xfrm>
        </p:spPr>
        <p:txBody>
          <a:bodyPr/>
          <a:lstStyle/>
          <a:p>
            <a:r>
              <a:rPr lang="fr-FR" sz="7200" b="1" dirty="0">
                <a:latin typeface="Batang" pitchFamily="18" charset="-127"/>
                <a:ea typeface="Batang" pitchFamily="18" charset="-127"/>
              </a:rPr>
              <a:t>Plan</a:t>
            </a:r>
          </a:p>
        </p:txBody>
      </p:sp>
      <p:sp>
        <p:nvSpPr>
          <p:cNvPr id="8" name="Titre 4"/>
          <p:cNvSpPr txBox="1">
            <a:spLocks/>
          </p:cNvSpPr>
          <p:nvPr/>
        </p:nvSpPr>
        <p:spPr>
          <a:xfrm>
            <a:off x="2114415" y="3054485"/>
            <a:ext cx="13728700" cy="5560708"/>
          </a:xfrm>
          <a:prstGeom prst="rect">
            <a:avLst/>
          </a:prstGeom>
        </p:spPr>
        <p:txBody>
          <a:bodyPr anchor="b">
            <a:noAutofit/>
          </a:bodyPr>
          <a:lstStyle/>
          <a:p>
            <a:pPr marL="0" marR="0" lvl="0" indent="0" defTabSz="1371600" rtl="0" eaLnBrk="1" fontAlgn="auto" latinLnBrk="0" hangingPunct="1">
              <a:lnSpc>
                <a:spcPct val="100000"/>
              </a:lnSpc>
              <a:spcBef>
                <a:spcPct val="0"/>
              </a:spcBef>
              <a:spcAft>
                <a:spcPts val="0"/>
              </a:spcAft>
              <a:buClrTx/>
              <a:buSzTx/>
              <a:buFont typeface="Arial" pitchFamily="34" charset="0"/>
              <a:buChar char="•"/>
              <a:tabLst/>
              <a:defRPr/>
            </a:pPr>
            <a:r>
              <a:rPr kumimoji="0" lang="fr-FR" sz="6000" b="0" i="0" u="none" strike="noStrike" kern="1200" cap="none" spc="0" normalizeH="0" noProof="0" dirty="0">
                <a:ln>
                  <a:noFill/>
                </a:ln>
                <a:solidFill>
                  <a:schemeClr val="tx1">
                    <a:lumMod val="65000"/>
                    <a:lumOff val="35000"/>
                  </a:schemeClr>
                </a:solidFill>
                <a:effectLst/>
                <a:uLnTx/>
                <a:uFillTx/>
                <a:latin typeface="Batang" pitchFamily="18" charset="-127"/>
                <a:ea typeface="Batang" pitchFamily="18" charset="-127"/>
                <a:cs typeface="Open Sans Light" panose="020B0306030504020204" pitchFamily="34" charset="0"/>
              </a:rPr>
              <a:t> </a:t>
            </a:r>
            <a:r>
              <a:rPr lang="fr-FR" sz="6000" dirty="0" err="1">
                <a:solidFill>
                  <a:schemeClr val="tx1">
                    <a:lumMod val="65000"/>
                    <a:lumOff val="35000"/>
                  </a:schemeClr>
                </a:solidFill>
                <a:latin typeface="Batang" pitchFamily="18" charset="-127"/>
                <a:ea typeface="Batang" pitchFamily="18" charset="-127"/>
                <a:cs typeface="Open Sans Light" panose="020B0306030504020204" pitchFamily="34" charset="0"/>
              </a:rPr>
              <a:t>TakeTaxi</a:t>
            </a:r>
            <a:r>
              <a:rPr lang="fr-FR" sz="6000" dirty="0">
                <a:solidFill>
                  <a:schemeClr val="tx1">
                    <a:lumMod val="65000"/>
                    <a:lumOff val="35000"/>
                  </a:schemeClr>
                </a:solidFill>
                <a:latin typeface="Batang" pitchFamily="18" charset="-127"/>
                <a:ea typeface="Batang" pitchFamily="18" charset="-127"/>
                <a:cs typeface="Open Sans Light" panose="020B0306030504020204" pitchFamily="34" charset="0"/>
              </a:rPr>
              <a:t> services (</a:t>
            </a:r>
            <a:r>
              <a:rPr lang="fr-FR" sz="6000" dirty="0" err="1">
                <a:solidFill>
                  <a:schemeClr val="tx1">
                    <a:lumMod val="65000"/>
                    <a:lumOff val="35000"/>
                  </a:schemeClr>
                </a:solidFill>
                <a:latin typeface="Batang" pitchFamily="18" charset="-127"/>
                <a:ea typeface="Batang" pitchFamily="18" charset="-127"/>
                <a:cs typeface="Open Sans Light" panose="020B0306030504020204" pitchFamily="34" charset="0"/>
              </a:rPr>
              <a:t>video</a:t>
            </a:r>
            <a:r>
              <a:rPr lang="fr-FR" sz="6000" dirty="0">
                <a:solidFill>
                  <a:schemeClr val="tx1">
                    <a:lumMod val="65000"/>
                    <a:lumOff val="35000"/>
                  </a:schemeClr>
                </a:solidFill>
                <a:latin typeface="Batang" pitchFamily="18" charset="-127"/>
                <a:ea typeface="Batang" pitchFamily="18" charset="-127"/>
                <a:cs typeface="Open Sans Light" panose="020B0306030504020204" pitchFamily="34" charset="0"/>
              </a:rPr>
              <a:t> site)</a:t>
            </a:r>
          </a:p>
          <a:p>
            <a:pPr lvl="0">
              <a:spcBef>
                <a:spcPct val="0"/>
              </a:spcBef>
              <a:buFont typeface="Arial" pitchFamily="34" charset="0"/>
              <a:buChar char="•"/>
            </a:pPr>
            <a:r>
              <a:rPr lang="fr-FR" sz="6000" dirty="0">
                <a:solidFill>
                  <a:schemeClr val="tx1">
                    <a:lumMod val="65000"/>
                    <a:lumOff val="35000"/>
                  </a:schemeClr>
                </a:solidFill>
                <a:latin typeface="Batang" pitchFamily="18" charset="-127"/>
                <a:ea typeface="Batang" pitchFamily="18" charset="-127"/>
                <a:cs typeface="Open Sans Light" panose="020B0306030504020204" pitchFamily="34" charset="0"/>
              </a:rPr>
              <a:t> Survey (objectifs, </a:t>
            </a:r>
            <a:r>
              <a:rPr lang="fr-FR" sz="6000" dirty="0" err="1">
                <a:solidFill>
                  <a:schemeClr val="tx1">
                    <a:lumMod val="65000"/>
                    <a:lumOff val="35000"/>
                  </a:schemeClr>
                </a:solidFill>
                <a:latin typeface="Batang" pitchFamily="18" charset="-127"/>
                <a:ea typeface="Batang" pitchFamily="18" charset="-127"/>
                <a:cs typeface="Open Sans Light" panose="020B0306030504020204" pitchFamily="34" charset="0"/>
              </a:rPr>
              <a:t>interpretations</a:t>
            </a:r>
            <a:r>
              <a:rPr lang="fr-FR" sz="6000" dirty="0">
                <a:solidFill>
                  <a:schemeClr val="tx1">
                    <a:lumMod val="65000"/>
                    <a:lumOff val="35000"/>
                  </a:schemeClr>
                </a:solidFill>
                <a:latin typeface="Batang" pitchFamily="18" charset="-127"/>
                <a:ea typeface="Batang" pitchFamily="18" charset="-127"/>
                <a:cs typeface="Open Sans Light" panose="020B0306030504020204" pitchFamily="34" charset="0"/>
              </a:rPr>
              <a:t>)</a:t>
            </a:r>
          </a:p>
          <a:p>
            <a:pPr lvl="0">
              <a:spcBef>
                <a:spcPct val="0"/>
              </a:spcBef>
              <a:buFont typeface="Arial" pitchFamily="34" charset="0"/>
              <a:buChar char="•"/>
            </a:pPr>
            <a:r>
              <a:rPr kumimoji="0" lang="fr-FR" sz="6000" b="0" i="0" u="none" strike="noStrike" kern="1200" cap="none" spc="0" normalizeH="0" baseline="0" noProof="0" dirty="0">
                <a:ln>
                  <a:noFill/>
                </a:ln>
                <a:solidFill>
                  <a:schemeClr val="tx1">
                    <a:lumMod val="65000"/>
                    <a:lumOff val="35000"/>
                  </a:schemeClr>
                </a:solidFill>
                <a:effectLst/>
                <a:uLnTx/>
                <a:uFillTx/>
                <a:latin typeface="Batang" pitchFamily="18" charset="-127"/>
                <a:ea typeface="Batang" pitchFamily="18" charset="-127"/>
                <a:cs typeface="Open Sans Light" panose="020B0306030504020204" pitchFamily="34" charset="0"/>
              </a:rPr>
              <a:t> </a:t>
            </a:r>
            <a:r>
              <a:rPr lang="fr-FR" sz="6000" dirty="0" err="1">
                <a:solidFill>
                  <a:schemeClr val="tx1">
                    <a:lumMod val="65000"/>
                    <a:lumOff val="35000"/>
                  </a:schemeClr>
                </a:solidFill>
                <a:latin typeface="Batang" pitchFamily="18" charset="-127"/>
                <a:ea typeface="Batang" pitchFamily="18" charset="-127"/>
                <a:cs typeface="Open Sans Light" panose="020B0306030504020204" pitchFamily="34" charset="0"/>
              </a:rPr>
              <a:t>Branding</a:t>
            </a:r>
            <a:endParaRPr lang="fr-FR" sz="6000" dirty="0">
              <a:solidFill>
                <a:schemeClr val="tx1">
                  <a:lumMod val="65000"/>
                  <a:lumOff val="35000"/>
                </a:schemeClr>
              </a:solidFill>
              <a:latin typeface="Batang" pitchFamily="18" charset="-127"/>
              <a:ea typeface="Batang" pitchFamily="18" charset="-127"/>
              <a:cs typeface="Open Sans Light" panose="020B0306030504020204" pitchFamily="34" charset="0"/>
            </a:endParaRPr>
          </a:p>
          <a:p>
            <a:pPr lvl="0">
              <a:spcBef>
                <a:spcPct val="0"/>
              </a:spcBef>
              <a:buFont typeface="Arial" pitchFamily="34" charset="0"/>
              <a:buChar char="•"/>
            </a:pPr>
            <a:r>
              <a:rPr kumimoji="0" lang="fr-FR" sz="6000" b="0" i="0" u="none" strike="noStrike" kern="1200" cap="none" spc="0" normalizeH="0" baseline="0" noProof="0" dirty="0">
                <a:ln>
                  <a:noFill/>
                </a:ln>
                <a:solidFill>
                  <a:schemeClr val="tx1">
                    <a:lumMod val="65000"/>
                    <a:lumOff val="35000"/>
                  </a:schemeClr>
                </a:solidFill>
                <a:effectLst/>
                <a:uLnTx/>
                <a:uFillTx/>
                <a:latin typeface="Batang" pitchFamily="18" charset="-127"/>
                <a:ea typeface="Batang" pitchFamily="18" charset="-127"/>
                <a:cs typeface="Open Sans Light" panose="020B0306030504020204" pitchFamily="34" charset="0"/>
              </a:rPr>
              <a:t>T</a:t>
            </a:r>
            <a:r>
              <a:rPr lang="fr-FR" sz="6000" dirty="0" err="1">
                <a:solidFill>
                  <a:schemeClr val="tx1">
                    <a:lumMod val="65000"/>
                    <a:lumOff val="35000"/>
                  </a:schemeClr>
                </a:solidFill>
                <a:latin typeface="Batang" pitchFamily="18" charset="-127"/>
                <a:ea typeface="Batang" pitchFamily="18" charset="-127"/>
                <a:cs typeface="Open Sans Light" panose="020B0306030504020204" pitchFamily="34" charset="0"/>
              </a:rPr>
              <a:t>he</a:t>
            </a:r>
            <a:r>
              <a:rPr lang="fr-FR" sz="6000" dirty="0">
                <a:solidFill>
                  <a:schemeClr val="tx1">
                    <a:lumMod val="65000"/>
                    <a:lumOff val="35000"/>
                  </a:schemeClr>
                </a:solidFill>
                <a:latin typeface="Batang" pitchFamily="18" charset="-127"/>
                <a:ea typeface="Batang" pitchFamily="18" charset="-127"/>
                <a:cs typeface="Open Sans Light" panose="020B0306030504020204" pitchFamily="34" charset="0"/>
              </a:rPr>
              <a:t> 4 P of marketing</a:t>
            </a:r>
          </a:p>
          <a:p>
            <a:pPr lvl="0">
              <a:spcBef>
                <a:spcPct val="0"/>
              </a:spcBef>
              <a:buFont typeface="Arial" pitchFamily="34" charset="0"/>
              <a:buChar char="•"/>
            </a:pPr>
            <a:r>
              <a:rPr lang="fr-FR" sz="6000" dirty="0">
                <a:solidFill>
                  <a:schemeClr val="tx1">
                    <a:lumMod val="65000"/>
                    <a:lumOff val="35000"/>
                  </a:schemeClr>
                </a:solidFill>
                <a:latin typeface="Batang" pitchFamily="18" charset="-127"/>
                <a:ea typeface="Batang" pitchFamily="18" charset="-127"/>
                <a:cs typeface="Open Sans Light" panose="020B0306030504020204" pitchFamily="34" charset="0"/>
              </a:rPr>
              <a:t> PESTEL</a:t>
            </a:r>
          </a:p>
          <a:p>
            <a:pPr lvl="0">
              <a:spcBef>
                <a:spcPct val="0"/>
              </a:spcBef>
              <a:buFont typeface="Arial" pitchFamily="34" charset="0"/>
              <a:buChar char="•"/>
            </a:pPr>
            <a:r>
              <a:rPr lang="fr-FR" sz="6000" dirty="0">
                <a:solidFill>
                  <a:schemeClr val="tx1">
                    <a:lumMod val="65000"/>
                    <a:lumOff val="35000"/>
                  </a:schemeClr>
                </a:solidFill>
                <a:latin typeface="Batang" pitchFamily="18" charset="-127"/>
                <a:ea typeface="Batang" pitchFamily="18" charset="-127"/>
                <a:cs typeface="Open Sans Light" panose="020B0306030504020204" pitchFamily="34" charset="0"/>
              </a:rPr>
              <a:t> Balance </a:t>
            </a:r>
            <a:r>
              <a:rPr lang="fr-FR" sz="6000" dirty="0" err="1">
                <a:solidFill>
                  <a:schemeClr val="tx1">
                    <a:lumMod val="65000"/>
                    <a:lumOff val="35000"/>
                  </a:schemeClr>
                </a:solidFill>
                <a:latin typeface="Batang" pitchFamily="18" charset="-127"/>
                <a:ea typeface="Batang" pitchFamily="18" charset="-127"/>
                <a:cs typeface="Open Sans Light" panose="020B0306030504020204" pitchFamily="34" charset="0"/>
              </a:rPr>
              <a:t>sheet</a:t>
            </a:r>
            <a:r>
              <a:rPr lang="fr-FR" sz="6000" dirty="0">
                <a:solidFill>
                  <a:schemeClr val="tx1">
                    <a:lumMod val="65000"/>
                    <a:lumOff val="35000"/>
                  </a:schemeClr>
                </a:solidFill>
                <a:latin typeface="Batang" pitchFamily="18" charset="-127"/>
                <a:ea typeface="Batang" pitchFamily="18" charset="-127"/>
                <a:cs typeface="Open Sans Light" panose="020B0306030504020204" pitchFamily="34" charset="0"/>
              </a:rPr>
              <a:t> and CPC</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p:txBody>
          <a:bodyPr/>
          <a:lstStyle/>
          <a:p>
            <a:r>
              <a:rPr lang="en-US"/>
              <a:t>Slide </a:t>
            </a:r>
            <a:fld id="{DAEF4D36-AE85-49C9-90DE-66D02B257272}" type="slidenum">
              <a:rPr lang="en-US" smtClean="0"/>
              <a:pPr/>
              <a:t>20</a:t>
            </a:fld>
            <a:endParaRPr lang="en-US" dirty="0"/>
          </a:p>
        </p:txBody>
      </p:sp>
      <p:sp>
        <p:nvSpPr>
          <p:cNvPr id="11" name="タイトル 10"/>
          <p:cNvSpPr>
            <a:spLocks noGrp="1"/>
          </p:cNvSpPr>
          <p:nvPr>
            <p:ph type="title"/>
          </p:nvPr>
        </p:nvSpPr>
        <p:spPr/>
        <p:txBody>
          <a:bodyPr/>
          <a:lstStyle/>
          <a:p>
            <a:r>
              <a:rPr lang="en-US" dirty="0"/>
              <a:t>PESTEL Analysis</a:t>
            </a:r>
          </a:p>
        </p:txBody>
      </p:sp>
      <p:sp>
        <p:nvSpPr>
          <p:cNvPr id="26" name="テキスト プレースホルダー 21"/>
          <p:cNvSpPr>
            <a:spLocks noGrp="1"/>
          </p:cNvSpPr>
          <p:nvPr>
            <p:ph type="body" sz="quarter" idx="27"/>
          </p:nvPr>
        </p:nvSpPr>
        <p:spPr>
          <a:xfrm>
            <a:off x="466531" y="2078728"/>
            <a:ext cx="7127840" cy="360593"/>
          </a:xfrm>
        </p:spPr>
        <p:txBody>
          <a:bodyPr/>
          <a:lstStyle/>
          <a:p>
            <a:r>
              <a:rPr lang="en-US" dirty="0"/>
              <a:t>Technological factors</a:t>
            </a:r>
          </a:p>
        </p:txBody>
      </p:sp>
      <p:sp>
        <p:nvSpPr>
          <p:cNvPr id="27" name="テキスト プレースホルダー 22"/>
          <p:cNvSpPr txBox="1">
            <a:spLocks/>
          </p:cNvSpPr>
          <p:nvPr/>
        </p:nvSpPr>
        <p:spPr>
          <a:xfrm>
            <a:off x="466532" y="2778388"/>
            <a:ext cx="7127840" cy="4854295"/>
          </a:xfrm>
          <a:prstGeom prst="rect">
            <a:avLst/>
          </a:prstGeom>
        </p:spPr>
        <p:txBody>
          <a:bodyPr anchor="t"/>
          <a:lstStyle/>
          <a:p>
            <a:pPr marL="0" marR="0" lvl="0" indent="0" algn="l" defTabSz="1371600" rtl="0" eaLnBrk="1" fontAlgn="auto" latinLnBrk="0" hangingPunct="1">
              <a:lnSpc>
                <a:spcPts val="2800"/>
              </a:lnSpc>
              <a:spcBef>
                <a:spcPts val="1500"/>
              </a:spcBef>
              <a:spcAft>
                <a:spcPts val="0"/>
              </a:spcAft>
              <a:buClrTx/>
              <a:buSzTx/>
              <a:buFont typeface="Wingdings" panose="05000000000000000000" pitchFamily="2" charset="2"/>
              <a:buNone/>
              <a:tabLst/>
              <a:defRPr/>
            </a:pPr>
            <a:r>
              <a:rPr kumimoji="0" lang="en-US" sz="2200" b="0" i="0" u="none" strike="noStrike" kern="1200" cap="none" spc="0" normalizeH="0" baseline="0" noProof="0">
                <a:ln>
                  <a:noFill/>
                </a:ln>
                <a:solidFill>
                  <a:schemeClr val="tx1">
                    <a:lumMod val="65000"/>
                    <a:lumOff val="35000"/>
                  </a:scheme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Consumers make reservation through the app. An estimate for the ride cost can appear in the app — it depends on many factors like drop off location and traffic . They can pay for the ride up front through the app too. And drivers who are on duty respond and pick up the passengers to take them to their destination.</a:t>
            </a:r>
          </a:p>
          <a:p>
            <a:pPr marL="0" marR="0" lvl="0" indent="0" algn="l" defTabSz="1371600" rtl="0" eaLnBrk="1" fontAlgn="auto" latinLnBrk="0" hangingPunct="1">
              <a:lnSpc>
                <a:spcPts val="2800"/>
              </a:lnSpc>
              <a:spcBef>
                <a:spcPts val="1500"/>
              </a:spcBef>
              <a:spcAft>
                <a:spcPts val="0"/>
              </a:spcAft>
              <a:buClrTx/>
              <a:buSzTx/>
              <a:buFont typeface="Wingdings" panose="05000000000000000000" pitchFamily="2" charset="2"/>
              <a:buNone/>
              <a:tabLst/>
              <a:defRPr/>
            </a:pPr>
            <a:r>
              <a:rPr kumimoji="0" lang="en-US" sz="2200" b="0" i="0" u="none" strike="noStrike" kern="1200" cap="none" spc="0" normalizeH="0" baseline="0" noProof="0">
                <a:ln>
                  <a:noFill/>
                </a:ln>
                <a:solidFill>
                  <a:schemeClr val="tx1">
                    <a:lumMod val="65000"/>
                    <a:lumOff val="35000"/>
                  </a:scheme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The app is incredibly important to Uber. It can’t function if the server goes down or suffers difficulties. The company must ensure everything is working, reliable and ready to go. Many drivers use 4G or 3G networks to connect to the server  — it’s deemed critical to do their jobs..</a:t>
            </a:r>
          </a:p>
          <a:p>
            <a:pPr marL="0" marR="0" lvl="0" indent="0" algn="l" defTabSz="1371600" rtl="0" eaLnBrk="1" fontAlgn="auto" latinLnBrk="0" hangingPunct="1">
              <a:lnSpc>
                <a:spcPts val="2800"/>
              </a:lnSpc>
              <a:spcBef>
                <a:spcPts val="1500"/>
              </a:spcBef>
              <a:spcAft>
                <a:spcPts val="0"/>
              </a:spcAft>
              <a:buClrTx/>
              <a:buSzTx/>
              <a:buFont typeface="Wingdings" panose="05000000000000000000" pitchFamily="2" charset="2"/>
              <a:buNone/>
              <a:tabLst/>
              <a:defRPr/>
            </a:pPr>
            <a:endParaRPr kumimoji="0" lang="en-US" sz="2200" b="0" i="0" u="none" strike="noStrike" kern="1200" cap="none" spc="0" normalizeH="0" baseline="0" noProof="0" dirty="0">
              <a:ln>
                <a:noFill/>
              </a:ln>
              <a:solidFill>
                <a:schemeClr val="tx1">
                  <a:lumMod val="65000"/>
                  <a:lumOff val="35000"/>
                </a:scheme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8" name="テキスト プレースホルダー 15"/>
          <p:cNvSpPr>
            <a:spLocks noGrp="1"/>
          </p:cNvSpPr>
          <p:nvPr>
            <p:ph type="body" sz="quarter" idx="21"/>
          </p:nvPr>
        </p:nvSpPr>
        <p:spPr>
          <a:xfrm>
            <a:off x="8074828" y="1874947"/>
            <a:ext cx="3774508" cy="657787"/>
          </a:xfrm>
        </p:spPr>
        <p:txBody>
          <a:bodyPr/>
          <a:lstStyle/>
          <a:p>
            <a:r>
              <a:rPr lang="fr-FR" dirty="0" err="1"/>
              <a:t>Environmental</a:t>
            </a:r>
            <a:r>
              <a:rPr lang="fr-FR" dirty="0"/>
              <a:t> </a:t>
            </a:r>
            <a:r>
              <a:rPr lang="fr-FR" dirty="0" err="1"/>
              <a:t>factors</a:t>
            </a:r>
            <a:endParaRPr lang="en-US" dirty="0"/>
          </a:p>
        </p:txBody>
      </p:sp>
      <p:sp>
        <p:nvSpPr>
          <p:cNvPr id="29" name="テキスト プレースホルダー 16"/>
          <p:cNvSpPr>
            <a:spLocks noGrp="1"/>
          </p:cNvSpPr>
          <p:nvPr>
            <p:ph type="body" sz="quarter" idx="22"/>
          </p:nvPr>
        </p:nvSpPr>
        <p:spPr>
          <a:xfrm>
            <a:off x="8093117" y="2903791"/>
            <a:ext cx="3774508" cy="3908917"/>
          </a:xfrm>
        </p:spPr>
        <p:txBody>
          <a:bodyPr/>
          <a:lstStyle/>
          <a:p>
            <a:r>
              <a:rPr lang="en-US" dirty="0" err="1"/>
              <a:t>TakeTaxi</a:t>
            </a:r>
            <a:r>
              <a:rPr lang="en-US" dirty="0"/>
              <a:t> reduces the ride of the small taxis while allowing them to go directly to the customers without walking around which decreases the fuel consumption.</a:t>
            </a:r>
          </a:p>
        </p:txBody>
      </p:sp>
      <p:sp>
        <p:nvSpPr>
          <p:cNvPr id="8" name="テキスト プレースホルダー 15"/>
          <p:cNvSpPr>
            <a:spLocks noGrp="1"/>
          </p:cNvSpPr>
          <p:nvPr>
            <p:ph type="body" sz="quarter" idx="21"/>
          </p:nvPr>
        </p:nvSpPr>
        <p:spPr>
          <a:xfrm>
            <a:off x="12579772" y="1881043"/>
            <a:ext cx="3774508" cy="657787"/>
          </a:xfrm>
        </p:spPr>
        <p:txBody>
          <a:bodyPr/>
          <a:lstStyle/>
          <a:p>
            <a:r>
              <a:rPr lang="fr-FR" dirty="0" err="1"/>
              <a:t>Legal</a:t>
            </a:r>
            <a:r>
              <a:rPr lang="fr-FR" dirty="0"/>
              <a:t> </a:t>
            </a:r>
            <a:r>
              <a:rPr lang="fr-FR" dirty="0" err="1"/>
              <a:t>factors</a:t>
            </a:r>
            <a:endParaRPr lang="en-US" dirty="0"/>
          </a:p>
        </p:txBody>
      </p:sp>
      <p:sp>
        <p:nvSpPr>
          <p:cNvPr id="9" name="テキスト プレースホルダー 16"/>
          <p:cNvSpPr>
            <a:spLocks noGrp="1"/>
          </p:cNvSpPr>
          <p:nvPr>
            <p:ph type="body" sz="quarter" idx="22"/>
          </p:nvPr>
        </p:nvSpPr>
        <p:spPr>
          <a:xfrm>
            <a:off x="12598061" y="2909887"/>
            <a:ext cx="3774508" cy="3908917"/>
          </a:xfrm>
        </p:spPr>
        <p:txBody>
          <a:bodyPr/>
          <a:lstStyle/>
          <a:p>
            <a:r>
              <a:rPr lang="en-US" dirty="0"/>
              <a:t>Our company must follow technical usage laws, transport laws, labor and employee safety laws.</a:t>
            </a:r>
          </a:p>
        </p:txBody>
      </p:sp>
      <p:pic>
        <p:nvPicPr>
          <p:cNvPr id="10" name="Picture 3" descr="D:\ILISI_2\Phase1\marketing\taketaxi.png"/>
          <p:cNvPicPr>
            <a:picLocks noChangeAspect="1" noChangeArrowheads="1"/>
          </p:cNvPicPr>
          <p:nvPr/>
        </p:nvPicPr>
        <p:blipFill>
          <a:blip r:embed="rId2"/>
          <a:srcRect/>
          <a:stretch>
            <a:fillRect/>
          </a:stretch>
        </p:blipFill>
        <p:spPr bwMode="auto">
          <a:xfrm>
            <a:off x="147195" y="168721"/>
            <a:ext cx="1750979" cy="1706226"/>
          </a:xfrm>
          <a:prstGeom prst="rect">
            <a:avLst/>
          </a:prstGeom>
          <a:noFill/>
        </p:spPr>
      </p:pic>
      <p:pic>
        <p:nvPicPr>
          <p:cNvPr id="12" name="Imag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1915" y="8188257"/>
            <a:ext cx="3962400" cy="1409700"/>
          </a:xfrm>
          <a:prstGeom prst="rect">
            <a:avLst/>
          </a:prstGeom>
        </p:spPr>
      </p:pic>
    </p:spTree>
    <p:extLst>
      <p:ext uri="{BB962C8B-B14F-4D97-AF65-F5344CB8AC3E}">
        <p14:creationId xmlns:p14="http://schemas.microsoft.com/office/powerpoint/2010/main" val="1623892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タイトル 18"/>
          <p:cNvSpPr>
            <a:spLocks noGrp="1"/>
          </p:cNvSpPr>
          <p:nvPr>
            <p:ph type="title"/>
          </p:nvPr>
        </p:nvSpPr>
        <p:spPr/>
        <p:txBody>
          <a:bodyPr/>
          <a:lstStyle/>
          <a:p>
            <a:r>
              <a:rPr lang="en-US" dirty="0"/>
              <a:t>History</a:t>
            </a:r>
          </a:p>
        </p:txBody>
      </p:sp>
      <p:sp>
        <p:nvSpPr>
          <p:cNvPr id="25" name="サブタイトル 24"/>
          <p:cNvSpPr>
            <a:spLocks noGrp="1"/>
          </p:cNvSpPr>
          <p:nvPr>
            <p:ph type="subTitle" idx="1"/>
          </p:nvPr>
        </p:nvSpPr>
        <p:spPr>
          <a:xfrm>
            <a:off x="316229" y="1305407"/>
            <a:ext cx="17646914" cy="956194"/>
          </a:xfrm>
        </p:spPr>
        <p:txBody>
          <a:bodyPr>
            <a:normAutofit/>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br>
              <a:rPr lang="en-US" dirty="0"/>
            </a:b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endParaRPr lang="en-US" dirty="0"/>
          </a:p>
        </p:txBody>
      </p:sp>
      <p:sp>
        <p:nvSpPr>
          <p:cNvPr id="28" name="円/楕円 27"/>
          <p:cNvSpPr/>
          <p:nvPr/>
        </p:nvSpPr>
        <p:spPr>
          <a:xfrm>
            <a:off x="2865718" y="4733083"/>
            <a:ext cx="2044700" cy="2044700"/>
          </a:xfrm>
          <a:prstGeom prst="ellipse">
            <a:avLst/>
          </a:prstGeom>
          <a:solidFill>
            <a:srgbClr val="00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Open Sans" panose="020B0606030504020204" pitchFamily="34" charset="0"/>
                <a:ea typeface="Open Sans" panose="020B0606030504020204" pitchFamily="34" charset="0"/>
                <a:cs typeface="Open Sans" panose="020B0606030504020204" pitchFamily="34" charset="0"/>
              </a:rPr>
              <a:t>1980</a:t>
            </a:r>
          </a:p>
        </p:txBody>
      </p:sp>
      <p:sp>
        <p:nvSpPr>
          <p:cNvPr id="29" name="円/楕円 28"/>
          <p:cNvSpPr/>
          <p:nvPr/>
        </p:nvSpPr>
        <p:spPr>
          <a:xfrm>
            <a:off x="6311900" y="4733083"/>
            <a:ext cx="2044700" cy="2044700"/>
          </a:xfrm>
          <a:prstGeom prst="ellipse">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Open Sans" panose="020B0606030504020204" pitchFamily="34" charset="0"/>
                <a:ea typeface="Open Sans" panose="020B0606030504020204" pitchFamily="34" charset="0"/>
                <a:cs typeface="Open Sans" panose="020B0606030504020204" pitchFamily="34" charset="0"/>
              </a:rPr>
              <a:t>1990</a:t>
            </a:r>
          </a:p>
        </p:txBody>
      </p:sp>
      <p:sp>
        <p:nvSpPr>
          <p:cNvPr id="30" name="円/楕円 29"/>
          <p:cNvSpPr/>
          <p:nvPr/>
        </p:nvSpPr>
        <p:spPr>
          <a:xfrm>
            <a:off x="9758082" y="4733083"/>
            <a:ext cx="2044700" cy="20447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Open Sans" panose="020B0606030504020204" pitchFamily="34" charset="0"/>
                <a:ea typeface="Open Sans" panose="020B0606030504020204" pitchFamily="34" charset="0"/>
                <a:cs typeface="Open Sans" panose="020B0606030504020204" pitchFamily="34" charset="0"/>
              </a:rPr>
              <a:t>2000</a:t>
            </a:r>
          </a:p>
        </p:txBody>
      </p:sp>
      <p:sp>
        <p:nvSpPr>
          <p:cNvPr id="31" name="円/楕円 30"/>
          <p:cNvSpPr/>
          <p:nvPr/>
        </p:nvSpPr>
        <p:spPr>
          <a:xfrm>
            <a:off x="13204264" y="4733083"/>
            <a:ext cx="2044700" cy="20447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Open Sans" panose="020B0606030504020204" pitchFamily="34" charset="0"/>
                <a:ea typeface="Open Sans" panose="020B0606030504020204" pitchFamily="34" charset="0"/>
                <a:cs typeface="Open Sans" panose="020B0606030504020204" pitchFamily="34" charset="0"/>
              </a:rPr>
              <a:t>2010</a:t>
            </a:r>
          </a:p>
        </p:txBody>
      </p:sp>
      <p:cxnSp>
        <p:nvCxnSpPr>
          <p:cNvPr id="33" name="直線コネクタ 32"/>
          <p:cNvCxnSpPr>
            <a:stCxn id="28" idx="2"/>
          </p:cNvCxnSpPr>
          <p:nvPr/>
        </p:nvCxnSpPr>
        <p:spPr>
          <a:xfrm flipH="1">
            <a:off x="0" y="5755433"/>
            <a:ext cx="2865718"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a:stCxn id="29" idx="2"/>
            <a:endCxn id="28" idx="6"/>
          </p:cNvCxnSpPr>
          <p:nvPr/>
        </p:nvCxnSpPr>
        <p:spPr>
          <a:xfrm flipH="1">
            <a:off x="4910418" y="5755433"/>
            <a:ext cx="1401482"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a:stCxn id="30" idx="2"/>
            <a:endCxn id="29" idx="6"/>
          </p:cNvCxnSpPr>
          <p:nvPr/>
        </p:nvCxnSpPr>
        <p:spPr>
          <a:xfrm flipH="1">
            <a:off x="8356600" y="5755433"/>
            <a:ext cx="1401482"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stCxn id="31" idx="2"/>
            <a:endCxn id="30" idx="6"/>
          </p:cNvCxnSpPr>
          <p:nvPr/>
        </p:nvCxnSpPr>
        <p:spPr>
          <a:xfrm flipH="1">
            <a:off x="11802782" y="5755433"/>
            <a:ext cx="1401482"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a:endCxn id="31" idx="6"/>
          </p:cNvCxnSpPr>
          <p:nvPr/>
        </p:nvCxnSpPr>
        <p:spPr>
          <a:xfrm flipH="1">
            <a:off x="15248964" y="5755433"/>
            <a:ext cx="3039036"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テキスト ボックス 45"/>
          <p:cNvSpPr txBox="1"/>
          <p:nvPr/>
        </p:nvSpPr>
        <p:spPr>
          <a:xfrm>
            <a:off x="0" y="5244051"/>
            <a:ext cx="813043" cy="507831"/>
          </a:xfrm>
          <a:prstGeom prst="rect">
            <a:avLst/>
          </a:prstGeom>
          <a:noFill/>
        </p:spPr>
        <p:txBody>
          <a:bodyPr wrap="none" rtlCol="0">
            <a:spAutoFit/>
          </a:bodyPr>
          <a:lstStyle/>
          <a:p>
            <a:r>
              <a:rPr lang="en-US" i="1"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Past</a:t>
            </a:r>
          </a:p>
        </p:txBody>
      </p:sp>
      <p:sp>
        <p:nvSpPr>
          <p:cNvPr id="48" name="テキスト ボックス 47"/>
          <p:cNvSpPr txBox="1"/>
          <p:nvPr/>
        </p:nvSpPr>
        <p:spPr>
          <a:xfrm>
            <a:off x="17169296" y="5244051"/>
            <a:ext cx="1118704" cy="507831"/>
          </a:xfrm>
          <a:prstGeom prst="rect">
            <a:avLst/>
          </a:prstGeom>
          <a:noFill/>
        </p:spPr>
        <p:txBody>
          <a:bodyPr wrap="none" rtlCol="0">
            <a:spAutoFit/>
          </a:bodyPr>
          <a:lstStyle/>
          <a:p>
            <a:pPr algn="r"/>
            <a:r>
              <a:rPr lang="en-US" i="1"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Future</a:t>
            </a:r>
          </a:p>
        </p:txBody>
      </p:sp>
      <p:sp>
        <p:nvSpPr>
          <p:cNvPr id="49" name="角丸四角形吹き出し 48"/>
          <p:cNvSpPr/>
          <p:nvPr/>
        </p:nvSpPr>
        <p:spPr>
          <a:xfrm>
            <a:off x="2925810" y="3105802"/>
            <a:ext cx="3251620" cy="1116106"/>
          </a:xfrm>
          <a:prstGeom prst="wedgeRoundRectCallout">
            <a:avLst>
              <a:gd name="adj1" fmla="val -21315"/>
              <a:gd name="adj2" fmla="val 72139"/>
              <a:gd name="adj3"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rgbClr val="0099FF"/>
                </a:solidFill>
                <a:latin typeface="Open Sans" panose="020B0606030504020204" pitchFamily="34" charset="0"/>
                <a:ea typeface="Open Sans" panose="020B0606030504020204" pitchFamily="34" charset="0"/>
                <a:cs typeface="Open Sans" panose="020B0606030504020204" pitchFamily="34" charset="0"/>
              </a:rPr>
              <a:t>Lorem</a:t>
            </a:r>
            <a:r>
              <a:rPr lang="en-US" sz="1600" dirty="0">
                <a:solidFill>
                  <a:srgbClr val="0099FF"/>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rgbClr val="0099FF"/>
                </a:solidFill>
                <a:latin typeface="Open Sans" panose="020B0606030504020204" pitchFamily="34" charset="0"/>
                <a:ea typeface="Open Sans" panose="020B0606030504020204" pitchFamily="34" charset="0"/>
                <a:cs typeface="Open Sans" panose="020B0606030504020204" pitchFamily="34" charset="0"/>
              </a:rPr>
              <a:t>ipsum</a:t>
            </a:r>
            <a:r>
              <a:rPr lang="en-US" sz="1600" dirty="0">
                <a:solidFill>
                  <a:srgbClr val="0099FF"/>
                </a:solidFill>
                <a:latin typeface="Open Sans" panose="020B0606030504020204" pitchFamily="34" charset="0"/>
                <a:ea typeface="Open Sans" panose="020B0606030504020204" pitchFamily="34" charset="0"/>
                <a:cs typeface="Open Sans" panose="020B0606030504020204" pitchFamily="34" charset="0"/>
              </a:rPr>
              <a:t> dolor sit </a:t>
            </a:r>
            <a:r>
              <a:rPr lang="en-US" sz="1600" dirty="0" err="1">
                <a:solidFill>
                  <a:srgbClr val="0099FF"/>
                </a:solidFill>
                <a:latin typeface="Open Sans" panose="020B0606030504020204" pitchFamily="34" charset="0"/>
                <a:ea typeface="Open Sans" panose="020B0606030504020204" pitchFamily="34" charset="0"/>
                <a:cs typeface="Open Sans" panose="020B0606030504020204" pitchFamily="34" charset="0"/>
              </a:rPr>
              <a:t>amet</a:t>
            </a:r>
            <a:r>
              <a:rPr lang="en-US" sz="1600" dirty="0">
                <a:solidFill>
                  <a:srgbClr val="0099FF"/>
                </a:solidFill>
                <a:latin typeface="Open Sans" panose="020B0606030504020204" pitchFamily="34" charset="0"/>
                <a:ea typeface="Open Sans" panose="020B0606030504020204" pitchFamily="34" charset="0"/>
                <a:cs typeface="Open Sans" panose="020B0606030504020204" pitchFamily="34" charset="0"/>
              </a:rPr>
              <a:t>, </a:t>
            </a:r>
            <a:br>
              <a:rPr lang="en-US" sz="1600" dirty="0">
                <a:solidFill>
                  <a:srgbClr val="0099FF"/>
                </a:solidFill>
                <a:latin typeface="Open Sans" panose="020B0606030504020204" pitchFamily="34" charset="0"/>
                <a:ea typeface="Open Sans" panose="020B0606030504020204" pitchFamily="34" charset="0"/>
                <a:cs typeface="Open Sans" panose="020B0606030504020204" pitchFamily="34" charset="0"/>
              </a:rPr>
            </a:br>
            <a:r>
              <a:rPr lang="en-US" sz="1600" dirty="0" err="1">
                <a:solidFill>
                  <a:srgbClr val="0099FF"/>
                </a:solidFill>
                <a:latin typeface="Open Sans" panose="020B0606030504020204" pitchFamily="34" charset="0"/>
                <a:ea typeface="Open Sans" panose="020B0606030504020204" pitchFamily="34" charset="0"/>
                <a:cs typeface="Open Sans" panose="020B0606030504020204" pitchFamily="34" charset="0"/>
              </a:rPr>
              <a:t>consectetur</a:t>
            </a:r>
            <a:r>
              <a:rPr lang="en-US" sz="1600" dirty="0">
                <a:solidFill>
                  <a:srgbClr val="0099FF"/>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rgbClr val="0099FF"/>
                </a:solidFill>
                <a:latin typeface="Open Sans" panose="020B0606030504020204" pitchFamily="34" charset="0"/>
                <a:ea typeface="Open Sans" panose="020B0606030504020204" pitchFamily="34" charset="0"/>
                <a:cs typeface="Open Sans" panose="020B0606030504020204" pitchFamily="34" charset="0"/>
              </a:rPr>
              <a:t>adipisicing</a:t>
            </a:r>
            <a:r>
              <a:rPr lang="en-US" sz="1600" dirty="0">
                <a:solidFill>
                  <a:srgbClr val="0099FF"/>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rgbClr val="0099FF"/>
                </a:solidFill>
                <a:latin typeface="Open Sans" panose="020B0606030504020204" pitchFamily="34" charset="0"/>
                <a:ea typeface="Open Sans" panose="020B0606030504020204" pitchFamily="34" charset="0"/>
                <a:cs typeface="Open Sans" panose="020B0606030504020204" pitchFamily="34" charset="0"/>
              </a:rPr>
              <a:t>elit</a:t>
            </a:r>
            <a:endParaRPr lang="en-US" sz="1600" dirty="0">
              <a:solidFill>
                <a:srgbClr val="0099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0" name="角丸四角形吹き出し 49"/>
          <p:cNvSpPr/>
          <p:nvPr/>
        </p:nvSpPr>
        <p:spPr>
          <a:xfrm>
            <a:off x="5104980" y="7340228"/>
            <a:ext cx="3251620" cy="1116106"/>
          </a:xfrm>
          <a:prstGeom prst="wedgeRoundRectCallout">
            <a:avLst>
              <a:gd name="adj1" fmla="val 21694"/>
              <a:gd name="adj2" fmla="val -76054"/>
              <a:gd name="adj3"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rgbClr val="0099FF"/>
                </a:solidFill>
                <a:latin typeface="Open Sans" panose="020B0606030504020204" pitchFamily="34" charset="0"/>
                <a:ea typeface="Open Sans" panose="020B0606030504020204" pitchFamily="34" charset="0"/>
                <a:cs typeface="Open Sans" panose="020B0606030504020204" pitchFamily="34" charset="0"/>
              </a:rPr>
              <a:t>Lorem ipsum dolor sit amet, </a:t>
            </a:r>
            <a:br>
              <a:rPr lang="en-US" sz="1600">
                <a:solidFill>
                  <a:srgbClr val="0099FF"/>
                </a:solidFill>
                <a:latin typeface="Open Sans" panose="020B0606030504020204" pitchFamily="34" charset="0"/>
                <a:ea typeface="Open Sans" panose="020B0606030504020204" pitchFamily="34" charset="0"/>
                <a:cs typeface="Open Sans" panose="020B0606030504020204" pitchFamily="34" charset="0"/>
              </a:rPr>
            </a:br>
            <a:r>
              <a:rPr lang="en-US" sz="1600">
                <a:solidFill>
                  <a:srgbClr val="0099FF"/>
                </a:solidFill>
                <a:latin typeface="Open Sans" panose="020B0606030504020204" pitchFamily="34" charset="0"/>
                <a:ea typeface="Open Sans" panose="020B0606030504020204" pitchFamily="34" charset="0"/>
                <a:cs typeface="Open Sans" panose="020B0606030504020204" pitchFamily="34" charset="0"/>
              </a:rPr>
              <a:t>consectetur adipisicing elit</a:t>
            </a:r>
            <a:endParaRPr lang="en-US" sz="1600" dirty="0">
              <a:solidFill>
                <a:srgbClr val="0099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角丸四角形吹き出し 50"/>
          <p:cNvSpPr/>
          <p:nvPr/>
        </p:nvSpPr>
        <p:spPr>
          <a:xfrm>
            <a:off x="9758082" y="3110524"/>
            <a:ext cx="3251620" cy="1116106"/>
          </a:xfrm>
          <a:prstGeom prst="wedgeRoundRectCallout">
            <a:avLst>
              <a:gd name="adj1" fmla="val -21315"/>
              <a:gd name="adj2" fmla="val 72139"/>
              <a:gd name="adj3"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rgbClr val="0099FF"/>
                </a:solidFill>
                <a:latin typeface="Open Sans" panose="020B0606030504020204" pitchFamily="34" charset="0"/>
                <a:ea typeface="Open Sans" panose="020B0606030504020204" pitchFamily="34" charset="0"/>
                <a:cs typeface="Open Sans" panose="020B0606030504020204" pitchFamily="34" charset="0"/>
              </a:rPr>
              <a:t>Lorem ipsum dolor sit amet, </a:t>
            </a:r>
            <a:br>
              <a:rPr lang="en-US" sz="1600">
                <a:solidFill>
                  <a:srgbClr val="0099FF"/>
                </a:solidFill>
                <a:latin typeface="Open Sans" panose="020B0606030504020204" pitchFamily="34" charset="0"/>
                <a:ea typeface="Open Sans" panose="020B0606030504020204" pitchFamily="34" charset="0"/>
                <a:cs typeface="Open Sans" panose="020B0606030504020204" pitchFamily="34" charset="0"/>
              </a:rPr>
            </a:br>
            <a:r>
              <a:rPr lang="en-US" sz="1600">
                <a:solidFill>
                  <a:srgbClr val="0099FF"/>
                </a:solidFill>
                <a:latin typeface="Open Sans" panose="020B0606030504020204" pitchFamily="34" charset="0"/>
                <a:ea typeface="Open Sans" panose="020B0606030504020204" pitchFamily="34" charset="0"/>
                <a:cs typeface="Open Sans" panose="020B0606030504020204" pitchFamily="34" charset="0"/>
              </a:rPr>
              <a:t>consectetur adipisicing elit</a:t>
            </a:r>
            <a:endParaRPr lang="en-US" sz="1600" dirty="0">
              <a:solidFill>
                <a:srgbClr val="0099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2" name="角丸四角形吹き出し 51"/>
          <p:cNvSpPr/>
          <p:nvPr/>
        </p:nvSpPr>
        <p:spPr>
          <a:xfrm>
            <a:off x="11997344" y="7340228"/>
            <a:ext cx="3251620" cy="1116106"/>
          </a:xfrm>
          <a:prstGeom prst="wedgeRoundRectCallout">
            <a:avLst>
              <a:gd name="adj1" fmla="val 21694"/>
              <a:gd name="adj2" fmla="val -76054"/>
              <a:gd name="adj3"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rgbClr val="0099FF"/>
                </a:solidFill>
                <a:latin typeface="Open Sans" panose="020B0606030504020204" pitchFamily="34" charset="0"/>
                <a:ea typeface="Open Sans" panose="020B0606030504020204" pitchFamily="34" charset="0"/>
                <a:cs typeface="Open Sans" panose="020B0606030504020204" pitchFamily="34" charset="0"/>
              </a:rPr>
              <a:t>Lorem ipsum dolor sit amet, </a:t>
            </a:r>
            <a:br>
              <a:rPr lang="en-US" sz="1600">
                <a:solidFill>
                  <a:srgbClr val="0099FF"/>
                </a:solidFill>
                <a:latin typeface="Open Sans" panose="020B0606030504020204" pitchFamily="34" charset="0"/>
                <a:ea typeface="Open Sans" panose="020B0606030504020204" pitchFamily="34" charset="0"/>
                <a:cs typeface="Open Sans" panose="020B0606030504020204" pitchFamily="34" charset="0"/>
              </a:rPr>
            </a:br>
            <a:r>
              <a:rPr lang="en-US" sz="1600">
                <a:solidFill>
                  <a:srgbClr val="0099FF"/>
                </a:solidFill>
                <a:latin typeface="Open Sans" panose="020B0606030504020204" pitchFamily="34" charset="0"/>
                <a:ea typeface="Open Sans" panose="020B0606030504020204" pitchFamily="34" charset="0"/>
                <a:cs typeface="Open Sans" panose="020B0606030504020204" pitchFamily="34" charset="0"/>
              </a:rPr>
              <a:t>consectetur adipisicing elit</a:t>
            </a:r>
            <a:endParaRPr lang="en-US" sz="1600" dirty="0">
              <a:solidFill>
                <a:srgbClr val="0099F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0" name="Picture 3" descr="D:\ILISI_2\Phase1\marketing\taketaxi.png"/>
          <p:cNvPicPr>
            <a:picLocks noChangeAspect="1" noChangeArrowheads="1"/>
          </p:cNvPicPr>
          <p:nvPr/>
        </p:nvPicPr>
        <p:blipFill>
          <a:blip r:embed="rId2"/>
          <a:srcRect/>
          <a:stretch>
            <a:fillRect/>
          </a:stretch>
        </p:blipFill>
        <p:spPr bwMode="auto">
          <a:xfrm>
            <a:off x="147195" y="168721"/>
            <a:ext cx="1750979" cy="1706226"/>
          </a:xfrm>
          <a:prstGeom prst="rect">
            <a:avLst/>
          </a:prstGeom>
          <a:noFill/>
        </p:spPr>
      </p:pic>
      <p:pic>
        <p:nvPicPr>
          <p:cNvPr id="21" name="Imag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1915" y="8188257"/>
            <a:ext cx="3962400" cy="1409700"/>
          </a:xfrm>
          <a:prstGeom prst="rect">
            <a:avLst/>
          </a:prstGeom>
        </p:spPr>
      </p:pic>
    </p:spTree>
    <p:extLst>
      <p:ext uri="{BB962C8B-B14F-4D97-AF65-F5344CB8AC3E}">
        <p14:creationId xmlns:p14="http://schemas.microsoft.com/office/powerpoint/2010/main" val="896032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図プレースホルダー 5"/>
          <p:cNvSpPr>
            <a:spLocks noGrp="1"/>
          </p:cNvSpPr>
          <p:nvPr>
            <p:ph type="pic" sz="quarter" idx="11"/>
          </p:nvPr>
        </p:nvSpPr>
        <p:spPr/>
      </p:sp>
      <p:sp>
        <p:nvSpPr>
          <p:cNvPr id="4" name="タイトル 3"/>
          <p:cNvSpPr>
            <a:spLocks noGrp="1"/>
          </p:cNvSpPr>
          <p:nvPr>
            <p:ph type="ctrTitle"/>
          </p:nvPr>
        </p:nvSpPr>
        <p:spPr>
          <a:prstGeom prst="rect">
            <a:avLst/>
          </a:prstGeom>
        </p:spPr>
        <p:txBody>
          <a:bodyPr/>
          <a:lstStyle/>
          <a:p>
            <a:r>
              <a:rPr lang="en-US" dirty="0"/>
              <a:t>Yes, We are Here Now</a:t>
            </a:r>
          </a:p>
        </p:txBody>
      </p:sp>
      <p:sp>
        <p:nvSpPr>
          <p:cNvPr id="5" name="サブタイトル 4"/>
          <p:cNvSpPr>
            <a:spLocks noGrp="1"/>
          </p:cNvSpPr>
          <p:nvPr>
            <p:ph type="subTitle" idx="1"/>
          </p:nvPr>
        </p:nvSpPr>
        <p:spPr>
          <a:prstGeom prst="rect">
            <a:avLst/>
          </a:prstGeom>
        </p:spPr>
        <p:txBody>
          <a:bodyPr>
            <a:normAutofit/>
          </a:bodyPr>
          <a:lstStyle/>
          <a:p>
            <a:r>
              <a:rPr lang="da-DK" dirty="0"/>
              <a:t>At vero eos et accusamus et iusto odio dignissimos ducimus, qui blanditiis praesentium voluptatum deleniti atque corrupti, quos dolores et quas molestias excepturi sint</a:t>
            </a:r>
            <a:endParaRPr lang="en-US" dirty="0"/>
          </a:p>
        </p:txBody>
      </p:sp>
      <p:cxnSp>
        <p:nvCxnSpPr>
          <p:cNvPr id="8" name="直線コネクタ 7"/>
          <p:cNvCxnSpPr/>
          <p:nvPr/>
        </p:nvCxnSpPr>
        <p:spPr>
          <a:xfrm>
            <a:off x="2260600" y="5438274"/>
            <a:ext cx="13741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図プレースホルダー 1"/>
          <p:cNvSpPr>
            <a:spLocks noGrp="1"/>
          </p:cNvSpPr>
          <p:nvPr>
            <p:ph type="pic" sz="quarter" idx="10"/>
          </p:nvPr>
        </p:nvSpPr>
        <p:spPr/>
      </p:sp>
    </p:spTree>
    <p:extLst>
      <p:ext uri="{BB962C8B-B14F-4D97-AF65-F5344CB8AC3E}">
        <p14:creationId xmlns:p14="http://schemas.microsoft.com/office/powerpoint/2010/main" val="1577520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a:prstGeom prst="rect">
            <a:avLst/>
          </a:prstGeom>
        </p:spPr>
        <p:txBody>
          <a:bodyPr/>
          <a:lstStyle/>
          <a:p>
            <a:r>
              <a:rPr lang="en-US" dirty="0"/>
              <a:t>New Approach</a:t>
            </a:r>
          </a:p>
        </p:txBody>
      </p:sp>
      <p:sp>
        <p:nvSpPr>
          <p:cNvPr id="5" name="サブタイトル 4"/>
          <p:cNvSpPr>
            <a:spLocks noGrp="1"/>
          </p:cNvSpPr>
          <p:nvPr>
            <p:ph type="subTitle" idx="1"/>
          </p:nvPr>
        </p:nvSpPr>
        <p:spPr>
          <a:prstGeom prst="rect">
            <a:avLst/>
          </a:prstGeom>
        </p:spPr>
        <p:txBody>
          <a:bodyPr>
            <a:normAutofit/>
          </a:bodyPr>
          <a:lstStyle/>
          <a:p>
            <a:r>
              <a:rPr lang="da-DK" dirty="0"/>
              <a:t>Lorem ipsum dolor sit amet</a:t>
            </a:r>
            <a:endParaRPr lang="en-US" dirty="0"/>
          </a:p>
          <a:p>
            <a:endParaRPr lang="en-US" dirty="0"/>
          </a:p>
        </p:txBody>
      </p:sp>
    </p:spTree>
    <p:extLst>
      <p:ext uri="{BB962C8B-B14F-4D97-AF65-F5344CB8AC3E}">
        <p14:creationId xmlns:p14="http://schemas.microsoft.com/office/powerpoint/2010/main" val="3197594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p:txBody>
          <a:bodyPr/>
          <a:lstStyle/>
          <a:p>
            <a:r>
              <a:rPr lang="en-US"/>
              <a:t>Slide </a:t>
            </a:r>
            <a:fld id="{DAEF4D36-AE85-49C9-90DE-66D02B257272}" type="slidenum">
              <a:rPr lang="en-US" smtClean="0"/>
              <a:pPr/>
              <a:t>24</a:t>
            </a:fld>
            <a:endParaRPr lang="en-US" dirty="0"/>
          </a:p>
        </p:txBody>
      </p:sp>
      <p:sp>
        <p:nvSpPr>
          <p:cNvPr id="20" name="タイトル 19"/>
          <p:cNvSpPr>
            <a:spLocks noGrp="1"/>
          </p:cNvSpPr>
          <p:nvPr>
            <p:ph type="title"/>
          </p:nvPr>
        </p:nvSpPr>
        <p:spPr/>
        <p:txBody>
          <a:bodyPr/>
          <a:lstStyle/>
          <a:p>
            <a:r>
              <a:rPr lang="en-US" dirty="0"/>
              <a:t>The Concept You’ve Never Heard</a:t>
            </a:r>
          </a:p>
        </p:txBody>
      </p:sp>
      <p:sp>
        <p:nvSpPr>
          <p:cNvPr id="21" name="サブタイトル 20"/>
          <p:cNvSpPr>
            <a:spLocks noGrp="1"/>
          </p:cNvSpPr>
          <p:nvPr>
            <p:ph type="subTitle" idx="1"/>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br>
              <a:rPr lang="en-US" dirty="0"/>
            </a:b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p:txBody>
      </p:sp>
      <p:sp>
        <p:nvSpPr>
          <p:cNvPr id="22" name="テキスト プレースホルダー 21"/>
          <p:cNvSpPr>
            <a:spLocks noGrp="1"/>
          </p:cNvSpPr>
          <p:nvPr>
            <p:ph type="body" sz="quarter" idx="12"/>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br>
              <a:rPr lang="en-US" dirty="0"/>
            </a:b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p:txBody>
      </p:sp>
      <p:sp>
        <p:nvSpPr>
          <p:cNvPr id="23" name="テキスト プレースホルダー 22"/>
          <p:cNvSpPr>
            <a:spLocks noGrp="1"/>
          </p:cNvSpPr>
          <p:nvPr>
            <p:ph type="body" sz="quarter" idx="14"/>
          </p:nvPr>
        </p:nvSpPr>
        <p:spPr/>
        <p:txBody>
          <a:bodyPr/>
          <a:lstStyle/>
          <a:p>
            <a:r>
              <a:rPr lang="en-US" dirty="0"/>
              <a:t>At </a:t>
            </a:r>
            <a:r>
              <a:rPr lang="en-US" dirty="0" err="1"/>
              <a:t>vero</a:t>
            </a:r>
            <a:r>
              <a:rPr lang="en-US" dirty="0"/>
              <a:t> </a:t>
            </a:r>
            <a:r>
              <a:rPr lang="en-US" dirty="0" err="1"/>
              <a:t>eos</a:t>
            </a:r>
            <a:r>
              <a:rPr lang="en-US" dirty="0"/>
              <a:t> et </a:t>
            </a:r>
            <a:r>
              <a:rPr lang="en-US" dirty="0" err="1"/>
              <a:t>accusamus</a:t>
            </a:r>
            <a:r>
              <a:rPr lang="en-US" dirty="0"/>
              <a:t> et </a:t>
            </a:r>
            <a:r>
              <a:rPr lang="en-US" dirty="0" err="1"/>
              <a:t>iusto</a:t>
            </a:r>
            <a:r>
              <a:rPr lang="en-US" dirty="0"/>
              <a:t> </a:t>
            </a:r>
            <a:r>
              <a:rPr lang="en-US" dirty="0" err="1"/>
              <a:t>odio</a:t>
            </a:r>
            <a:r>
              <a:rPr lang="en-US" dirty="0"/>
              <a:t> </a:t>
            </a:r>
            <a:r>
              <a:rPr lang="en-US" dirty="0" err="1"/>
              <a:t>dignissimos</a:t>
            </a:r>
            <a:r>
              <a:rPr lang="en-US" dirty="0"/>
              <a:t> </a:t>
            </a:r>
            <a:r>
              <a:rPr lang="en-US" dirty="0" err="1"/>
              <a:t>ducimus</a:t>
            </a:r>
            <a:r>
              <a:rPr lang="en-US" dirty="0"/>
              <a:t>, qui </a:t>
            </a:r>
            <a:r>
              <a:rPr lang="en-US" dirty="0" err="1"/>
              <a:t>blanditiis</a:t>
            </a:r>
            <a:r>
              <a:rPr lang="en-US" dirty="0"/>
              <a:t> </a:t>
            </a:r>
            <a:r>
              <a:rPr lang="en-US" dirty="0" err="1"/>
              <a:t>praesentium</a:t>
            </a:r>
            <a:r>
              <a:rPr lang="en-US" dirty="0"/>
              <a:t> </a:t>
            </a:r>
            <a:r>
              <a:rPr lang="en-US" dirty="0" err="1"/>
              <a:t>voluptatum</a:t>
            </a:r>
            <a:r>
              <a:rPr lang="en-US" dirty="0"/>
              <a:t> </a:t>
            </a:r>
            <a:r>
              <a:rPr lang="en-US" dirty="0" err="1"/>
              <a:t>deleniti</a:t>
            </a:r>
            <a:r>
              <a:rPr lang="en-US" dirty="0"/>
              <a:t> </a:t>
            </a:r>
            <a:r>
              <a:rPr lang="en-US" dirty="0" err="1"/>
              <a:t>atque</a:t>
            </a:r>
            <a:r>
              <a:rPr lang="en-US" dirty="0"/>
              <a:t> </a:t>
            </a:r>
            <a:r>
              <a:rPr lang="en-US" dirty="0" err="1"/>
              <a:t>corrupti</a:t>
            </a:r>
            <a:r>
              <a:rPr lang="en-US" dirty="0"/>
              <a:t>, quos </a:t>
            </a:r>
            <a:r>
              <a:rPr lang="en-US" dirty="0" err="1"/>
              <a:t>dolores</a:t>
            </a:r>
            <a:r>
              <a:rPr lang="en-US" dirty="0"/>
              <a:t> et </a:t>
            </a:r>
            <a:r>
              <a:rPr lang="en-US" dirty="0" err="1"/>
              <a:t>quas</a:t>
            </a:r>
            <a:r>
              <a:rPr lang="en-US" dirty="0"/>
              <a:t> </a:t>
            </a:r>
            <a:r>
              <a:rPr lang="en-US" dirty="0" err="1"/>
              <a:t>molestias</a:t>
            </a:r>
            <a:r>
              <a:rPr lang="en-US" dirty="0"/>
              <a:t> </a:t>
            </a:r>
            <a:r>
              <a:rPr lang="en-US" dirty="0" err="1"/>
              <a:t>excepturi</a:t>
            </a:r>
            <a:r>
              <a:rPr lang="en-US" dirty="0"/>
              <a:t> </a:t>
            </a:r>
            <a:r>
              <a:rPr lang="en-US" dirty="0" err="1"/>
              <a:t>sint</a:t>
            </a:r>
            <a:r>
              <a:rPr lang="en-US" dirty="0"/>
              <a:t>, </a:t>
            </a:r>
            <a:r>
              <a:rPr lang="en-US" dirty="0" err="1"/>
              <a:t>obcaecati</a:t>
            </a:r>
            <a:r>
              <a:rPr lang="en-US" dirty="0"/>
              <a:t> </a:t>
            </a:r>
            <a:r>
              <a:rPr lang="en-US" dirty="0" err="1"/>
              <a:t>cupiditate</a:t>
            </a:r>
            <a:r>
              <a:rPr lang="en-US" dirty="0"/>
              <a:t> non provident, </a:t>
            </a:r>
            <a:r>
              <a:rPr lang="en-US" dirty="0" err="1"/>
              <a:t>similique</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mollitia</a:t>
            </a:r>
            <a:r>
              <a:rPr lang="en-US" dirty="0"/>
              <a:t> animi, id </a:t>
            </a:r>
            <a:r>
              <a:rPr lang="en-US" dirty="0" err="1"/>
              <a:t>est</a:t>
            </a:r>
            <a:r>
              <a:rPr lang="en-US" dirty="0"/>
              <a:t> </a:t>
            </a:r>
            <a:r>
              <a:rPr lang="en-US" dirty="0" err="1"/>
              <a:t>laborum</a:t>
            </a:r>
            <a:r>
              <a:rPr lang="en-US" dirty="0"/>
              <a:t> et </a:t>
            </a:r>
            <a:r>
              <a:rPr lang="en-US" dirty="0" err="1"/>
              <a:t>dolorum</a:t>
            </a:r>
            <a:r>
              <a:rPr lang="en-US" dirty="0"/>
              <a:t> </a:t>
            </a:r>
            <a:r>
              <a:rPr lang="en-US" dirty="0" err="1"/>
              <a:t>fuga</a:t>
            </a:r>
            <a:r>
              <a:rPr lang="en-US" dirty="0"/>
              <a:t>.</a:t>
            </a:r>
          </a:p>
          <a:p>
            <a:r>
              <a:rPr lang="en-US" dirty="0"/>
              <a:t>Et </a:t>
            </a:r>
            <a:r>
              <a:rPr lang="en-US" dirty="0" err="1"/>
              <a:t>harum</a:t>
            </a:r>
            <a:r>
              <a:rPr lang="en-US" dirty="0"/>
              <a:t> </a:t>
            </a:r>
            <a:r>
              <a:rPr lang="en-US" dirty="0" err="1"/>
              <a:t>quidem</a:t>
            </a:r>
            <a:r>
              <a:rPr lang="en-US" dirty="0"/>
              <a:t> </a:t>
            </a:r>
            <a:r>
              <a:rPr lang="en-US" dirty="0" err="1"/>
              <a:t>rerum</a:t>
            </a:r>
            <a:r>
              <a:rPr lang="en-US" dirty="0"/>
              <a:t> </a:t>
            </a:r>
            <a:r>
              <a:rPr lang="en-US" dirty="0" err="1"/>
              <a:t>facilis</a:t>
            </a:r>
            <a:r>
              <a:rPr lang="en-US" dirty="0"/>
              <a:t> </a:t>
            </a:r>
            <a:r>
              <a:rPr lang="en-US" dirty="0" err="1"/>
              <a:t>est</a:t>
            </a:r>
            <a:r>
              <a:rPr lang="en-US" dirty="0"/>
              <a:t> et </a:t>
            </a:r>
            <a:r>
              <a:rPr lang="en-US" dirty="0" err="1"/>
              <a:t>expedita</a:t>
            </a:r>
            <a:r>
              <a:rPr lang="en-US" dirty="0"/>
              <a:t> </a:t>
            </a:r>
            <a:r>
              <a:rPr lang="en-US" dirty="0" err="1"/>
              <a:t>distinctio</a:t>
            </a:r>
            <a:r>
              <a:rPr lang="en-US" dirty="0"/>
              <a:t>. Nam </a:t>
            </a:r>
            <a:r>
              <a:rPr lang="en-US" dirty="0" err="1"/>
              <a:t>libero</a:t>
            </a:r>
            <a:r>
              <a:rPr lang="en-US" dirty="0"/>
              <a:t> tempore, cum </a:t>
            </a:r>
            <a:r>
              <a:rPr lang="en-US" dirty="0" err="1"/>
              <a:t>soluta</a:t>
            </a:r>
            <a:r>
              <a:rPr lang="en-US" dirty="0"/>
              <a:t> </a:t>
            </a:r>
            <a:r>
              <a:rPr lang="en-US" dirty="0" err="1"/>
              <a:t>nobis</a:t>
            </a:r>
            <a:r>
              <a:rPr lang="en-US" dirty="0"/>
              <a:t> </a:t>
            </a:r>
            <a:r>
              <a:rPr lang="en-US" dirty="0" err="1"/>
              <a:t>est</a:t>
            </a:r>
            <a:r>
              <a:rPr lang="en-US" dirty="0"/>
              <a:t> </a:t>
            </a:r>
            <a:r>
              <a:rPr lang="en-US" dirty="0" err="1"/>
              <a:t>eligendi</a:t>
            </a:r>
            <a:r>
              <a:rPr lang="en-US" dirty="0"/>
              <a:t> </a:t>
            </a:r>
            <a:r>
              <a:rPr lang="en-US" dirty="0" err="1"/>
              <a:t>optio</a:t>
            </a:r>
            <a:r>
              <a:rPr lang="en-US" dirty="0"/>
              <a:t>, </a:t>
            </a:r>
            <a:r>
              <a:rPr lang="en-US" dirty="0" err="1"/>
              <a:t>cumque</a:t>
            </a:r>
            <a:r>
              <a:rPr lang="en-US" dirty="0"/>
              <a:t> </a:t>
            </a:r>
            <a:r>
              <a:rPr lang="en-US" dirty="0" err="1"/>
              <a:t>nihil</a:t>
            </a:r>
            <a:r>
              <a:rPr lang="en-US" dirty="0"/>
              <a:t> </a:t>
            </a:r>
            <a:r>
              <a:rPr lang="en-US" dirty="0" err="1"/>
              <a:t>impedit</a:t>
            </a:r>
            <a:r>
              <a:rPr lang="en-US" dirty="0"/>
              <a:t>, quo minus id, quod </a:t>
            </a:r>
            <a:r>
              <a:rPr lang="en-US" dirty="0" err="1"/>
              <a:t>maxime</a:t>
            </a:r>
            <a:r>
              <a:rPr lang="en-US" dirty="0"/>
              <a:t> </a:t>
            </a:r>
            <a:r>
              <a:rPr lang="en-US" dirty="0" err="1"/>
              <a:t>placeat</a:t>
            </a:r>
            <a:r>
              <a:rPr lang="en-US" dirty="0"/>
              <a:t>,…</a:t>
            </a:r>
          </a:p>
        </p:txBody>
      </p:sp>
      <p:sp>
        <p:nvSpPr>
          <p:cNvPr id="4" name="図プレースホルダー 3"/>
          <p:cNvSpPr>
            <a:spLocks noGrp="1"/>
          </p:cNvSpPr>
          <p:nvPr>
            <p:ph type="pic" sz="quarter" idx="17"/>
          </p:nvPr>
        </p:nvSpPr>
        <p:spPr/>
      </p:sp>
    </p:spTree>
    <p:extLst>
      <p:ext uri="{BB962C8B-B14F-4D97-AF65-F5344CB8AC3E}">
        <p14:creationId xmlns:p14="http://schemas.microsoft.com/office/powerpoint/2010/main" val="10833969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図プレースホルダー 3"/>
          <p:cNvSpPr>
            <a:spLocks noGrp="1"/>
          </p:cNvSpPr>
          <p:nvPr>
            <p:ph type="pic" sz="quarter" idx="17"/>
          </p:nvPr>
        </p:nvSpPr>
        <p:spPr/>
      </p:sp>
      <p:sp>
        <p:nvSpPr>
          <p:cNvPr id="5" name="図プレースホルダー 4"/>
          <p:cNvSpPr>
            <a:spLocks noGrp="1"/>
          </p:cNvSpPr>
          <p:nvPr>
            <p:ph type="pic" sz="quarter" idx="18"/>
          </p:nvPr>
        </p:nvSpPr>
        <p:spPr/>
      </p:sp>
      <p:sp>
        <p:nvSpPr>
          <p:cNvPr id="3" name="スライド番号プレースホルダー 2"/>
          <p:cNvSpPr>
            <a:spLocks noGrp="1"/>
          </p:cNvSpPr>
          <p:nvPr>
            <p:ph type="sldNum" sz="quarter" idx="11"/>
          </p:nvPr>
        </p:nvSpPr>
        <p:spPr/>
        <p:txBody>
          <a:bodyPr/>
          <a:lstStyle/>
          <a:p>
            <a:r>
              <a:rPr lang="en-US"/>
              <a:t>Slide </a:t>
            </a:r>
            <a:fld id="{DAEF4D36-AE85-49C9-90DE-66D02B257272}" type="slidenum">
              <a:rPr lang="en-US" smtClean="0"/>
              <a:pPr/>
              <a:t>25</a:t>
            </a:fld>
            <a:endParaRPr lang="en-US" dirty="0"/>
          </a:p>
        </p:txBody>
      </p:sp>
      <p:sp>
        <p:nvSpPr>
          <p:cNvPr id="14" name="タイトル 13"/>
          <p:cNvSpPr>
            <a:spLocks noGrp="1"/>
          </p:cNvSpPr>
          <p:nvPr>
            <p:ph type="title"/>
          </p:nvPr>
        </p:nvSpPr>
        <p:spPr/>
        <p:txBody>
          <a:bodyPr/>
          <a:lstStyle/>
          <a:p>
            <a:r>
              <a:rPr lang="en-US" dirty="0"/>
              <a:t>Purpose and Goal</a:t>
            </a:r>
          </a:p>
        </p:txBody>
      </p:sp>
      <p:sp>
        <p:nvSpPr>
          <p:cNvPr id="15" name="サブタイトル 14"/>
          <p:cNvSpPr>
            <a:spLocks noGrp="1"/>
          </p:cNvSpPr>
          <p:nvPr>
            <p:ph type="subTitle" idx="1"/>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br>
              <a:rPr lang="en-US" dirty="0"/>
            </a:b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p:txBody>
      </p:sp>
      <p:sp>
        <p:nvSpPr>
          <p:cNvPr id="16" name="テキスト プレースホルダー 15"/>
          <p:cNvSpPr>
            <a:spLocks noGrp="1"/>
          </p:cNvSpPr>
          <p:nvPr>
            <p:ph type="body" sz="quarter" idx="12"/>
          </p:nvPr>
        </p:nvSpPr>
        <p:spPr/>
        <p:txBody>
          <a:bodyPr/>
          <a:lstStyle/>
          <a:p>
            <a:r>
              <a:rPr lang="en-US" dirty="0" err="1"/>
              <a:t>Lorem</a:t>
            </a:r>
            <a:r>
              <a:rPr lang="en-US" dirty="0"/>
              <a:t> </a:t>
            </a:r>
            <a:r>
              <a:rPr lang="en-US" dirty="0" err="1"/>
              <a:t>ipsum</a:t>
            </a:r>
            <a:r>
              <a:rPr lang="en-US" dirty="0"/>
              <a:t> dolor sit </a:t>
            </a:r>
            <a:r>
              <a:rPr lang="en-US" dirty="0" err="1"/>
              <a:t>amet</a:t>
            </a:r>
            <a:r>
              <a:rPr lang="en-US" dirty="0"/>
              <a:t>,</a:t>
            </a:r>
            <a:br>
              <a:rPr lang="en-US" dirty="0"/>
            </a:br>
            <a:r>
              <a:rPr lang="en-US" dirty="0" err="1"/>
              <a:t>consectetur</a:t>
            </a:r>
            <a:r>
              <a:rPr lang="en-US" dirty="0"/>
              <a:t> </a:t>
            </a:r>
            <a:r>
              <a:rPr lang="en-US" dirty="0" err="1"/>
              <a:t>adipisicing</a:t>
            </a:r>
            <a:r>
              <a:rPr lang="en-US" dirty="0"/>
              <a:t> </a:t>
            </a:r>
            <a:r>
              <a:rPr lang="en-US" dirty="0" err="1"/>
              <a:t>elit</a:t>
            </a:r>
            <a:endParaRPr lang="en-US" dirty="0"/>
          </a:p>
        </p:txBody>
      </p:sp>
      <p:sp>
        <p:nvSpPr>
          <p:cNvPr id="17" name="テキスト プレースホルダー 16"/>
          <p:cNvSpPr>
            <a:spLocks noGrp="1"/>
          </p:cNvSpPr>
          <p:nvPr>
            <p:ph type="body" sz="quarter" idx="14"/>
          </p:nvPr>
        </p:nvSpPr>
        <p:spPr/>
        <p:txBody>
          <a:bodyPr/>
          <a:lstStyle/>
          <a:p>
            <a:r>
              <a:rPr lang="en-US" dirty="0"/>
              <a:t>At </a:t>
            </a:r>
            <a:r>
              <a:rPr lang="en-US" dirty="0" err="1"/>
              <a:t>vero</a:t>
            </a:r>
            <a:r>
              <a:rPr lang="en-US" dirty="0"/>
              <a:t> </a:t>
            </a:r>
            <a:r>
              <a:rPr lang="en-US" dirty="0" err="1"/>
              <a:t>eos</a:t>
            </a:r>
            <a:r>
              <a:rPr lang="en-US" dirty="0"/>
              <a:t> et </a:t>
            </a:r>
            <a:r>
              <a:rPr lang="en-US" dirty="0" err="1"/>
              <a:t>accusamus</a:t>
            </a:r>
            <a:r>
              <a:rPr lang="en-US" dirty="0"/>
              <a:t> et </a:t>
            </a:r>
            <a:r>
              <a:rPr lang="en-US" dirty="0" err="1"/>
              <a:t>iusto</a:t>
            </a:r>
            <a:r>
              <a:rPr lang="en-US" dirty="0"/>
              <a:t> </a:t>
            </a:r>
            <a:r>
              <a:rPr lang="en-US" dirty="0" err="1"/>
              <a:t>odio</a:t>
            </a:r>
            <a:r>
              <a:rPr lang="en-US" dirty="0"/>
              <a:t> </a:t>
            </a:r>
            <a:r>
              <a:rPr lang="en-US" dirty="0" err="1"/>
              <a:t>dignissimos</a:t>
            </a:r>
            <a:r>
              <a:rPr lang="en-US" dirty="0"/>
              <a:t> </a:t>
            </a:r>
            <a:r>
              <a:rPr lang="en-US" dirty="0" err="1"/>
              <a:t>ducimus</a:t>
            </a:r>
            <a:r>
              <a:rPr lang="en-US" dirty="0"/>
              <a:t>, qui </a:t>
            </a:r>
            <a:r>
              <a:rPr lang="en-US" dirty="0" err="1"/>
              <a:t>blanditiis</a:t>
            </a:r>
            <a:r>
              <a:rPr lang="en-US" dirty="0"/>
              <a:t> </a:t>
            </a:r>
            <a:r>
              <a:rPr lang="en-US" dirty="0" err="1"/>
              <a:t>praesentium</a:t>
            </a:r>
            <a:r>
              <a:rPr lang="en-US" dirty="0"/>
              <a:t> </a:t>
            </a:r>
            <a:r>
              <a:rPr lang="en-US" dirty="0" err="1"/>
              <a:t>voluptatum</a:t>
            </a:r>
            <a:r>
              <a:rPr lang="en-US" dirty="0"/>
              <a:t> </a:t>
            </a:r>
            <a:r>
              <a:rPr lang="en-US" dirty="0" err="1"/>
              <a:t>deleniti</a:t>
            </a:r>
            <a:r>
              <a:rPr lang="en-US" dirty="0"/>
              <a:t> </a:t>
            </a:r>
            <a:r>
              <a:rPr lang="en-US" dirty="0" err="1"/>
              <a:t>atque</a:t>
            </a:r>
            <a:r>
              <a:rPr lang="en-US" dirty="0"/>
              <a:t> </a:t>
            </a:r>
            <a:r>
              <a:rPr lang="en-US" dirty="0" err="1"/>
              <a:t>corrupti</a:t>
            </a:r>
            <a:r>
              <a:rPr lang="en-US" dirty="0"/>
              <a:t>, quos </a:t>
            </a:r>
            <a:r>
              <a:rPr lang="en-US" dirty="0" err="1"/>
              <a:t>dolores</a:t>
            </a:r>
            <a:r>
              <a:rPr lang="en-US" dirty="0"/>
              <a:t> et </a:t>
            </a:r>
            <a:r>
              <a:rPr lang="en-US" dirty="0" err="1"/>
              <a:t>quas</a:t>
            </a:r>
            <a:r>
              <a:rPr lang="en-US" dirty="0"/>
              <a:t> </a:t>
            </a:r>
            <a:r>
              <a:rPr lang="en-US" dirty="0" err="1"/>
              <a:t>molestias</a:t>
            </a:r>
            <a:r>
              <a:rPr lang="en-US" dirty="0"/>
              <a:t> </a:t>
            </a:r>
            <a:r>
              <a:rPr lang="en-US" dirty="0" err="1"/>
              <a:t>excepturi</a:t>
            </a:r>
            <a:r>
              <a:rPr lang="en-US" dirty="0"/>
              <a:t> </a:t>
            </a:r>
            <a:r>
              <a:rPr lang="en-US" dirty="0" err="1"/>
              <a:t>sint</a:t>
            </a:r>
            <a:r>
              <a:rPr lang="en-US" dirty="0"/>
              <a:t>, </a:t>
            </a:r>
            <a:r>
              <a:rPr lang="en-US" dirty="0" err="1"/>
              <a:t>obcaecati</a:t>
            </a:r>
            <a:r>
              <a:rPr lang="en-US" dirty="0"/>
              <a:t> </a:t>
            </a:r>
            <a:r>
              <a:rPr lang="en-US" dirty="0" err="1"/>
              <a:t>cupiditate</a:t>
            </a:r>
            <a:r>
              <a:rPr lang="en-US" dirty="0"/>
              <a:t> non provident, </a:t>
            </a:r>
            <a:r>
              <a:rPr lang="en-US" dirty="0" err="1"/>
              <a:t>similique</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mollitia</a:t>
            </a:r>
            <a:r>
              <a:rPr lang="en-US" dirty="0"/>
              <a:t> animi, id </a:t>
            </a:r>
            <a:r>
              <a:rPr lang="en-US" dirty="0" err="1"/>
              <a:t>est</a:t>
            </a:r>
            <a:r>
              <a:rPr lang="en-US" dirty="0"/>
              <a:t> </a:t>
            </a:r>
            <a:r>
              <a:rPr lang="en-US" dirty="0" err="1"/>
              <a:t>laborum</a:t>
            </a:r>
            <a:r>
              <a:rPr lang="en-US" dirty="0"/>
              <a:t> et </a:t>
            </a:r>
            <a:r>
              <a:rPr lang="en-US" dirty="0" err="1"/>
              <a:t>dolorum</a:t>
            </a:r>
            <a:r>
              <a:rPr lang="en-US" dirty="0"/>
              <a:t> </a:t>
            </a:r>
            <a:r>
              <a:rPr lang="en-US" dirty="0" err="1"/>
              <a:t>fuga</a:t>
            </a:r>
            <a:r>
              <a:rPr lang="en-US" dirty="0"/>
              <a:t>.</a:t>
            </a:r>
          </a:p>
          <a:p>
            <a:endParaRPr lang="en-US" dirty="0"/>
          </a:p>
        </p:txBody>
      </p:sp>
      <p:sp>
        <p:nvSpPr>
          <p:cNvPr id="18" name="テキスト プレースホルダー 17"/>
          <p:cNvSpPr>
            <a:spLocks noGrp="1"/>
          </p:cNvSpPr>
          <p:nvPr>
            <p:ph type="body" sz="quarter" idx="15"/>
          </p:nvPr>
        </p:nvSpPr>
        <p:spPr/>
        <p:txBody>
          <a:bodyPr/>
          <a:lstStyle/>
          <a:p>
            <a:r>
              <a:rPr lang="en-US" dirty="0" err="1"/>
              <a:t>Lorem</a:t>
            </a:r>
            <a:r>
              <a:rPr lang="en-US" dirty="0"/>
              <a:t> </a:t>
            </a:r>
            <a:r>
              <a:rPr lang="en-US" dirty="0" err="1"/>
              <a:t>ipsum</a:t>
            </a:r>
            <a:r>
              <a:rPr lang="en-US" dirty="0"/>
              <a:t> dolor sit </a:t>
            </a:r>
            <a:r>
              <a:rPr lang="en-US" dirty="0" err="1"/>
              <a:t>amet</a:t>
            </a:r>
            <a:r>
              <a:rPr lang="en-US" dirty="0"/>
              <a:t>,</a:t>
            </a:r>
            <a:br>
              <a:rPr lang="en-US" dirty="0"/>
            </a:br>
            <a:r>
              <a:rPr lang="en-US" dirty="0" err="1"/>
              <a:t>consectetur</a:t>
            </a:r>
            <a:r>
              <a:rPr lang="en-US" dirty="0"/>
              <a:t> </a:t>
            </a:r>
            <a:r>
              <a:rPr lang="en-US" dirty="0" err="1"/>
              <a:t>adipisicing</a:t>
            </a:r>
            <a:r>
              <a:rPr lang="en-US" dirty="0"/>
              <a:t> </a:t>
            </a:r>
            <a:r>
              <a:rPr lang="en-US" dirty="0" err="1"/>
              <a:t>elit</a:t>
            </a:r>
            <a:endParaRPr lang="en-US" dirty="0"/>
          </a:p>
        </p:txBody>
      </p:sp>
      <p:sp>
        <p:nvSpPr>
          <p:cNvPr id="19" name="テキスト プレースホルダー 18"/>
          <p:cNvSpPr>
            <a:spLocks noGrp="1"/>
          </p:cNvSpPr>
          <p:nvPr>
            <p:ph type="body" sz="quarter" idx="16"/>
          </p:nvPr>
        </p:nvSpPr>
        <p:spPr/>
        <p:txBody>
          <a:bodyPr/>
          <a:lstStyle/>
          <a:p>
            <a:r>
              <a:rPr lang="en-US" dirty="0" err="1"/>
              <a:t>Sed</a:t>
            </a:r>
            <a:r>
              <a:rPr lang="en-US" dirty="0"/>
              <a:t>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doloremque</a:t>
            </a:r>
            <a:r>
              <a:rPr lang="en-US" dirty="0"/>
              <a:t> </a:t>
            </a:r>
            <a:r>
              <a:rPr lang="en-US" dirty="0" err="1"/>
              <a:t>laudantium</a:t>
            </a:r>
            <a:endParaRPr lang="en-US" dirty="0"/>
          </a:p>
          <a:p>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quae ab </a:t>
            </a:r>
            <a:r>
              <a:rPr lang="en-US" dirty="0" err="1"/>
              <a:t>illo</a:t>
            </a:r>
            <a:r>
              <a:rPr lang="en-US" dirty="0"/>
              <a:t> </a:t>
            </a:r>
            <a:r>
              <a:rPr lang="en-US" dirty="0" err="1"/>
              <a:t>inventore</a:t>
            </a:r>
            <a:r>
              <a:rPr lang="en-US" dirty="0"/>
              <a:t> </a:t>
            </a:r>
            <a:r>
              <a:rPr lang="en-US" dirty="0" err="1"/>
              <a:t>veritatis</a:t>
            </a:r>
            <a:r>
              <a:rPr lang="en-US" dirty="0"/>
              <a:t> et quasi </a:t>
            </a:r>
            <a:r>
              <a:rPr lang="en-US" dirty="0" err="1"/>
              <a:t>architecto</a:t>
            </a:r>
            <a:r>
              <a:rPr lang="en-US" dirty="0"/>
              <a:t> </a:t>
            </a:r>
            <a:r>
              <a:rPr lang="en-US" dirty="0" err="1"/>
              <a:t>beatae</a:t>
            </a:r>
            <a:r>
              <a:rPr lang="en-US" dirty="0"/>
              <a:t> vitae dicta </a:t>
            </a:r>
            <a:r>
              <a:rPr lang="en-US" dirty="0" err="1"/>
              <a:t>sunt</a:t>
            </a:r>
            <a:endParaRPr lang="en-US" dirty="0"/>
          </a:p>
          <a:p>
            <a:endParaRPr lang="en-US" dirty="0"/>
          </a:p>
        </p:txBody>
      </p:sp>
      <p:sp>
        <p:nvSpPr>
          <p:cNvPr id="22" name="テキスト プレースホルダー 21"/>
          <p:cNvSpPr>
            <a:spLocks noGrp="1"/>
          </p:cNvSpPr>
          <p:nvPr>
            <p:ph type="body" sz="quarter" idx="19"/>
          </p:nvPr>
        </p:nvSpPr>
        <p:spPr/>
        <p:txBody>
          <a:bodyPr/>
          <a:lstStyle/>
          <a:p>
            <a:r>
              <a:rPr lang="en-US" dirty="0"/>
              <a:t>Purpose - Satisfaction</a:t>
            </a:r>
          </a:p>
        </p:txBody>
      </p:sp>
      <p:sp>
        <p:nvSpPr>
          <p:cNvPr id="23" name="テキスト プレースホルダー 22"/>
          <p:cNvSpPr>
            <a:spLocks noGrp="1"/>
          </p:cNvSpPr>
          <p:nvPr>
            <p:ph type="body" sz="quarter" idx="20"/>
          </p:nvPr>
        </p:nvSpPr>
        <p:spPr/>
        <p:txBody>
          <a:bodyPr/>
          <a:lstStyle/>
          <a:p>
            <a:r>
              <a:rPr lang="en-US" dirty="0"/>
              <a:t>Goal</a:t>
            </a:r>
            <a:r>
              <a:rPr lang="ja-JP" altLang="en-US" dirty="0"/>
              <a:t> </a:t>
            </a:r>
            <a:r>
              <a:rPr lang="en-US" altLang="ja-JP" dirty="0"/>
              <a:t>– Social Contribution</a:t>
            </a:r>
            <a:endParaRPr lang="en-US" dirty="0"/>
          </a:p>
        </p:txBody>
      </p:sp>
    </p:spTree>
    <p:extLst>
      <p:ext uri="{BB962C8B-B14F-4D97-AF65-F5344CB8AC3E}">
        <p14:creationId xmlns:p14="http://schemas.microsoft.com/office/powerpoint/2010/main" val="4095838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p:txBody>
          <a:bodyPr/>
          <a:lstStyle/>
          <a:p>
            <a:r>
              <a:rPr lang="en-US"/>
              <a:t>Slide </a:t>
            </a:r>
            <a:fld id="{DAEF4D36-AE85-49C9-90DE-66D02B257272}" type="slidenum">
              <a:rPr lang="en-US" smtClean="0"/>
              <a:pPr/>
              <a:t>26</a:t>
            </a:fld>
            <a:endParaRPr lang="en-US" dirty="0"/>
          </a:p>
        </p:txBody>
      </p:sp>
      <p:sp>
        <p:nvSpPr>
          <p:cNvPr id="10" name="タイトル 9"/>
          <p:cNvSpPr>
            <a:spLocks noGrp="1"/>
          </p:cNvSpPr>
          <p:nvPr>
            <p:ph type="title"/>
          </p:nvPr>
        </p:nvSpPr>
        <p:spPr/>
        <p:txBody>
          <a:bodyPr/>
          <a:lstStyle/>
          <a:p>
            <a:r>
              <a:rPr lang="en-US" dirty="0"/>
              <a:t>The 4 P of Marketing</a:t>
            </a:r>
          </a:p>
        </p:txBody>
      </p:sp>
      <p:sp>
        <p:nvSpPr>
          <p:cNvPr id="17" name="テキスト プレースホルダー 16"/>
          <p:cNvSpPr>
            <a:spLocks noGrp="1"/>
          </p:cNvSpPr>
          <p:nvPr>
            <p:ph type="body" sz="quarter" idx="18"/>
          </p:nvPr>
        </p:nvSpPr>
        <p:spPr/>
        <p:txBody>
          <a:bodyPr/>
          <a:lstStyle/>
          <a:p>
            <a:r>
              <a:rPr lang="en-US" dirty="0"/>
              <a:t>At </a:t>
            </a:r>
            <a:r>
              <a:rPr lang="en-US" dirty="0" err="1"/>
              <a:t>vero</a:t>
            </a:r>
            <a:r>
              <a:rPr lang="en-US" dirty="0"/>
              <a:t> </a:t>
            </a:r>
            <a:r>
              <a:rPr lang="en-US" dirty="0" err="1"/>
              <a:t>eos</a:t>
            </a:r>
            <a:r>
              <a:rPr lang="en-US" dirty="0"/>
              <a:t> et </a:t>
            </a:r>
            <a:r>
              <a:rPr lang="en-US" dirty="0" err="1"/>
              <a:t>accusamus</a:t>
            </a:r>
            <a:endParaRPr lang="en-US" dirty="0"/>
          </a:p>
        </p:txBody>
      </p:sp>
      <p:sp>
        <p:nvSpPr>
          <p:cNvPr id="18" name="テキスト プレースホルダー 17"/>
          <p:cNvSpPr>
            <a:spLocks noGrp="1"/>
          </p:cNvSpPr>
          <p:nvPr>
            <p:ph type="body" sz="quarter" idx="19"/>
          </p:nvPr>
        </p:nvSpPr>
        <p:spPr/>
        <p:txBody>
          <a:bodyPr/>
          <a:lstStyle/>
          <a:p>
            <a:r>
              <a:rPr lang="en-US" dirty="0" err="1"/>
              <a:t>Nemo</a:t>
            </a:r>
            <a:r>
              <a:rPr lang="en-US" dirty="0"/>
              <a:t> </a:t>
            </a:r>
            <a:r>
              <a:rPr lang="en-US" dirty="0" err="1"/>
              <a:t>enim</a:t>
            </a:r>
            <a:r>
              <a:rPr lang="en-US" dirty="0"/>
              <a:t> </a:t>
            </a:r>
            <a:r>
              <a:rPr lang="en-US" dirty="0" err="1"/>
              <a:t>ipsam</a:t>
            </a:r>
            <a:r>
              <a:rPr lang="en-US" dirty="0"/>
              <a:t> </a:t>
            </a:r>
            <a:r>
              <a:rPr lang="en-US" dirty="0" err="1"/>
              <a:t>voluptatem</a:t>
            </a:r>
            <a:endParaRPr lang="en-US" dirty="0"/>
          </a:p>
        </p:txBody>
      </p:sp>
      <p:sp>
        <p:nvSpPr>
          <p:cNvPr id="19" name="テキスト プレースホルダー 18"/>
          <p:cNvSpPr>
            <a:spLocks noGrp="1"/>
          </p:cNvSpPr>
          <p:nvPr>
            <p:ph type="body" sz="quarter" idx="20"/>
          </p:nvPr>
        </p:nvSpPr>
        <p:spPr/>
        <p:txBody>
          <a:bodyPr/>
          <a:lstStyle/>
          <a:p>
            <a:r>
              <a:rPr lang="en-US" dirty="0" err="1"/>
              <a:t>Sed</a:t>
            </a:r>
            <a:r>
              <a:rPr lang="en-US" dirty="0"/>
              <a:t> </a:t>
            </a:r>
            <a:r>
              <a:rPr lang="en-US" dirty="0" err="1"/>
              <a:t>ut</a:t>
            </a:r>
            <a:r>
              <a:rPr lang="en-US" dirty="0"/>
              <a:t> </a:t>
            </a:r>
            <a:r>
              <a:rPr lang="en-US" dirty="0" err="1"/>
              <a:t>perspiciatis</a:t>
            </a:r>
            <a:endParaRPr lang="en-US" dirty="0"/>
          </a:p>
        </p:txBody>
      </p:sp>
      <p:pic>
        <p:nvPicPr>
          <p:cNvPr id="16" name="Picture 3" descr="D:\ILISI_2\Phase1\marketing\taketaxi.png"/>
          <p:cNvPicPr>
            <a:picLocks noChangeAspect="1" noChangeArrowheads="1"/>
          </p:cNvPicPr>
          <p:nvPr/>
        </p:nvPicPr>
        <p:blipFill>
          <a:blip r:embed="rId2"/>
          <a:srcRect/>
          <a:stretch>
            <a:fillRect/>
          </a:stretch>
        </p:blipFill>
        <p:spPr bwMode="auto">
          <a:xfrm>
            <a:off x="1673157" y="6712086"/>
            <a:ext cx="1750979" cy="1706226"/>
          </a:xfrm>
          <a:prstGeom prst="rect">
            <a:avLst/>
          </a:prstGeom>
          <a:noFill/>
        </p:spPr>
      </p:pic>
    </p:spTree>
    <p:extLst>
      <p:ext uri="{BB962C8B-B14F-4D97-AF65-F5344CB8AC3E}">
        <p14:creationId xmlns:p14="http://schemas.microsoft.com/office/powerpoint/2010/main" val="3981106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p:txBody>
          <a:bodyPr/>
          <a:lstStyle/>
          <a:p>
            <a:r>
              <a:rPr lang="en-US"/>
              <a:t>Slide </a:t>
            </a:r>
            <a:fld id="{DAEF4D36-AE85-49C9-90DE-66D02B257272}" type="slidenum">
              <a:rPr lang="en-US" smtClean="0"/>
              <a:pPr/>
              <a:t>27</a:t>
            </a:fld>
            <a:endParaRPr lang="en-US" dirty="0"/>
          </a:p>
        </p:txBody>
      </p:sp>
      <p:sp>
        <p:nvSpPr>
          <p:cNvPr id="9" name="タイトル 8"/>
          <p:cNvSpPr>
            <a:spLocks noGrp="1"/>
          </p:cNvSpPr>
          <p:nvPr>
            <p:ph type="title"/>
          </p:nvPr>
        </p:nvSpPr>
        <p:spPr/>
        <p:txBody>
          <a:bodyPr/>
          <a:lstStyle/>
          <a:p>
            <a:r>
              <a:rPr lang="en-US" dirty="0"/>
              <a:t>4 Important Keys</a:t>
            </a:r>
          </a:p>
        </p:txBody>
      </p:sp>
      <p:sp>
        <p:nvSpPr>
          <p:cNvPr id="10" name="サブタイトル 9"/>
          <p:cNvSpPr>
            <a:spLocks noGrp="1"/>
          </p:cNvSpPr>
          <p:nvPr>
            <p:ph type="subTitle" idx="1"/>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a:t>
            </a:r>
            <a:br>
              <a:rPr lang="en-US" dirty="0"/>
            </a:b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a:t>
            </a:r>
          </a:p>
          <a:p>
            <a:endParaRPr lang="en-US" dirty="0"/>
          </a:p>
        </p:txBody>
      </p:sp>
      <p:sp>
        <p:nvSpPr>
          <p:cNvPr id="11" name="テキスト プレースホルダー 10"/>
          <p:cNvSpPr>
            <a:spLocks noGrp="1"/>
          </p:cNvSpPr>
          <p:nvPr>
            <p:ph type="body" sz="quarter" idx="12"/>
          </p:nvPr>
        </p:nvSpPr>
        <p:spPr/>
        <p:txBody>
          <a:bodyPr/>
          <a:lstStyle/>
          <a:p>
            <a:r>
              <a:rPr lang="en-US" dirty="0" err="1"/>
              <a:t>Lorem</a:t>
            </a:r>
            <a:r>
              <a:rPr lang="en-US" dirty="0"/>
              <a:t> </a:t>
            </a:r>
            <a:r>
              <a:rPr lang="en-US" dirty="0" err="1"/>
              <a:t>ipsum</a:t>
            </a:r>
            <a:r>
              <a:rPr lang="en-US" dirty="0"/>
              <a:t> dolor</a:t>
            </a:r>
          </a:p>
        </p:txBody>
      </p:sp>
      <p:sp>
        <p:nvSpPr>
          <p:cNvPr id="12" name="テキスト プレースホルダー 11"/>
          <p:cNvSpPr>
            <a:spLocks noGrp="1"/>
          </p:cNvSpPr>
          <p:nvPr>
            <p:ph type="body" sz="quarter" idx="14"/>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a:t>
            </a:r>
          </a:p>
        </p:txBody>
      </p:sp>
      <p:sp>
        <p:nvSpPr>
          <p:cNvPr id="13" name="テキスト プレースホルダー 12"/>
          <p:cNvSpPr>
            <a:spLocks noGrp="1"/>
          </p:cNvSpPr>
          <p:nvPr>
            <p:ph type="body" sz="quarter" idx="21"/>
          </p:nvPr>
        </p:nvSpPr>
        <p:spPr/>
        <p:txBody>
          <a:bodyPr/>
          <a:lstStyle/>
          <a:p>
            <a:r>
              <a:rPr lang="en-US" dirty="0" err="1"/>
              <a:t>Sed</a:t>
            </a:r>
            <a:r>
              <a:rPr lang="en-US" dirty="0"/>
              <a:t> </a:t>
            </a:r>
            <a:r>
              <a:rPr lang="en-US" dirty="0" err="1"/>
              <a:t>ut</a:t>
            </a:r>
            <a:r>
              <a:rPr lang="en-US" dirty="0"/>
              <a:t> </a:t>
            </a:r>
            <a:r>
              <a:rPr lang="en-US" dirty="0" err="1"/>
              <a:t>perspiciatis</a:t>
            </a:r>
            <a:endParaRPr lang="en-US" dirty="0"/>
          </a:p>
        </p:txBody>
      </p:sp>
      <p:sp>
        <p:nvSpPr>
          <p:cNvPr id="14" name="テキスト プレースホルダー 13"/>
          <p:cNvSpPr>
            <a:spLocks noGrp="1"/>
          </p:cNvSpPr>
          <p:nvPr>
            <p:ph type="body" sz="quarter" idx="22"/>
          </p:nvPr>
        </p:nvSpPr>
        <p:spPr/>
        <p:txBody>
          <a:bodyPr/>
          <a:lstStyle/>
          <a:p>
            <a:r>
              <a:rPr lang="en-US" dirty="0" err="1"/>
              <a:t>Sed</a:t>
            </a:r>
            <a:r>
              <a:rPr lang="en-US" dirty="0"/>
              <a:t>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doloremque</a:t>
            </a:r>
            <a:r>
              <a:rPr lang="en-US" dirty="0"/>
              <a:t> </a:t>
            </a:r>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quae ab </a:t>
            </a:r>
            <a:r>
              <a:rPr lang="en-US" dirty="0" err="1"/>
              <a:t>illo</a:t>
            </a:r>
            <a:r>
              <a:rPr lang="en-US" dirty="0"/>
              <a:t> </a:t>
            </a:r>
            <a:r>
              <a:rPr lang="en-US" dirty="0" err="1"/>
              <a:t>inventore</a:t>
            </a:r>
            <a:r>
              <a:rPr lang="en-US" dirty="0"/>
              <a:t> </a:t>
            </a:r>
            <a:r>
              <a:rPr lang="en-US" dirty="0" err="1"/>
              <a:t>veritatis</a:t>
            </a:r>
            <a:r>
              <a:rPr lang="en-US" dirty="0"/>
              <a:t> et quasi </a:t>
            </a:r>
            <a:r>
              <a:rPr lang="en-US" dirty="0" err="1"/>
              <a:t>architecto</a:t>
            </a:r>
            <a:r>
              <a:rPr lang="en-US" dirty="0"/>
              <a:t> </a:t>
            </a:r>
            <a:r>
              <a:rPr lang="en-US" dirty="0" err="1"/>
              <a:t>beatae</a:t>
            </a:r>
            <a:r>
              <a:rPr lang="en-US" dirty="0"/>
              <a:t> vitae dicta </a:t>
            </a:r>
            <a:r>
              <a:rPr lang="en-US" dirty="0" err="1"/>
              <a:t>sunt</a:t>
            </a:r>
            <a:endParaRPr lang="en-US" dirty="0"/>
          </a:p>
        </p:txBody>
      </p:sp>
      <p:sp>
        <p:nvSpPr>
          <p:cNvPr id="15" name="テキスト プレースホルダー 14"/>
          <p:cNvSpPr>
            <a:spLocks noGrp="1"/>
          </p:cNvSpPr>
          <p:nvPr>
            <p:ph type="body" sz="quarter" idx="24"/>
          </p:nvPr>
        </p:nvSpPr>
        <p:spPr/>
        <p:txBody>
          <a:bodyPr/>
          <a:lstStyle/>
          <a:p>
            <a:r>
              <a:rPr lang="en-US" dirty="0" err="1"/>
              <a:t>Lorem</a:t>
            </a:r>
            <a:r>
              <a:rPr lang="en-US" dirty="0"/>
              <a:t> </a:t>
            </a:r>
            <a:r>
              <a:rPr lang="en-US" dirty="0" err="1"/>
              <a:t>ipsum</a:t>
            </a:r>
            <a:r>
              <a:rPr lang="en-US" dirty="0"/>
              <a:t> dolor</a:t>
            </a:r>
          </a:p>
        </p:txBody>
      </p:sp>
      <p:sp>
        <p:nvSpPr>
          <p:cNvPr id="16" name="テキスト プレースホルダー 15"/>
          <p:cNvSpPr>
            <a:spLocks noGrp="1"/>
          </p:cNvSpPr>
          <p:nvPr>
            <p:ph type="body" sz="quarter" idx="25"/>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a:t>
            </a:r>
          </a:p>
        </p:txBody>
      </p:sp>
      <p:sp>
        <p:nvSpPr>
          <p:cNvPr id="17" name="テキスト プレースホルダー 16"/>
          <p:cNvSpPr>
            <a:spLocks noGrp="1"/>
          </p:cNvSpPr>
          <p:nvPr>
            <p:ph type="body" sz="quarter" idx="27"/>
          </p:nvPr>
        </p:nvSpPr>
        <p:spPr/>
        <p:txBody>
          <a:bodyPr/>
          <a:lstStyle/>
          <a:p>
            <a:r>
              <a:rPr lang="en-US" dirty="0"/>
              <a:t>At </a:t>
            </a:r>
            <a:r>
              <a:rPr lang="en-US" dirty="0" err="1"/>
              <a:t>vero</a:t>
            </a:r>
            <a:r>
              <a:rPr lang="en-US" dirty="0"/>
              <a:t> </a:t>
            </a:r>
            <a:r>
              <a:rPr lang="en-US" dirty="0" err="1"/>
              <a:t>eos</a:t>
            </a:r>
            <a:r>
              <a:rPr lang="en-US" dirty="0"/>
              <a:t> et</a:t>
            </a:r>
          </a:p>
        </p:txBody>
      </p:sp>
      <p:sp>
        <p:nvSpPr>
          <p:cNvPr id="18" name="テキスト プレースホルダー 17"/>
          <p:cNvSpPr>
            <a:spLocks noGrp="1"/>
          </p:cNvSpPr>
          <p:nvPr>
            <p:ph type="body" sz="quarter" idx="28"/>
          </p:nvPr>
        </p:nvSpPr>
        <p:spPr/>
        <p:txBody>
          <a:bodyPr/>
          <a:lstStyle/>
          <a:p>
            <a:r>
              <a:rPr lang="en-US" dirty="0" err="1"/>
              <a:t>Sed</a:t>
            </a:r>
            <a:r>
              <a:rPr lang="en-US" dirty="0"/>
              <a:t>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doloremque</a:t>
            </a:r>
            <a:r>
              <a:rPr lang="en-US" dirty="0"/>
              <a:t> </a:t>
            </a:r>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quae ab </a:t>
            </a:r>
            <a:r>
              <a:rPr lang="en-US" dirty="0" err="1"/>
              <a:t>illo</a:t>
            </a:r>
            <a:r>
              <a:rPr lang="en-US" dirty="0"/>
              <a:t> </a:t>
            </a:r>
            <a:r>
              <a:rPr lang="en-US" dirty="0" err="1"/>
              <a:t>inventore</a:t>
            </a:r>
            <a:r>
              <a:rPr lang="en-US" dirty="0"/>
              <a:t> </a:t>
            </a:r>
            <a:r>
              <a:rPr lang="en-US" dirty="0" err="1"/>
              <a:t>veritatis</a:t>
            </a:r>
            <a:r>
              <a:rPr lang="en-US" dirty="0"/>
              <a:t> et quasi </a:t>
            </a:r>
            <a:r>
              <a:rPr lang="en-US" dirty="0" err="1"/>
              <a:t>architecto</a:t>
            </a:r>
            <a:r>
              <a:rPr lang="en-US" dirty="0"/>
              <a:t> </a:t>
            </a:r>
            <a:r>
              <a:rPr lang="en-US" dirty="0" err="1"/>
              <a:t>beatae</a:t>
            </a:r>
            <a:r>
              <a:rPr lang="en-US" dirty="0"/>
              <a:t> vitae dicta </a:t>
            </a:r>
            <a:r>
              <a:rPr lang="en-US" dirty="0" err="1"/>
              <a:t>sunt</a:t>
            </a:r>
            <a:endParaRPr lang="en-US" dirty="0"/>
          </a:p>
        </p:txBody>
      </p:sp>
      <p:sp>
        <p:nvSpPr>
          <p:cNvPr id="20" name="円/楕円 19"/>
          <p:cNvSpPr/>
          <p:nvPr/>
        </p:nvSpPr>
        <p:spPr>
          <a:xfrm>
            <a:off x="1740204" y="2495482"/>
            <a:ext cx="3092246" cy="3092246"/>
          </a:xfrm>
          <a:prstGeom prst="ellipse">
            <a:avLst/>
          </a:prstGeom>
          <a:solidFill>
            <a:srgbClr val="00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Open Sans" panose="020B0606030504020204" pitchFamily="34" charset="0"/>
                <a:ea typeface="Open Sans" panose="020B0606030504020204" pitchFamily="34" charset="0"/>
                <a:cs typeface="Open Sans" panose="020B0606030504020204" pitchFamily="34" charset="0"/>
              </a:rPr>
              <a:t>FINAL</a:t>
            </a:r>
            <a:br>
              <a:rPr lang="en-US" sz="2400" dirty="0">
                <a:latin typeface="Open Sans" panose="020B0606030504020204" pitchFamily="34" charset="0"/>
                <a:ea typeface="Open Sans" panose="020B0606030504020204" pitchFamily="34" charset="0"/>
                <a:cs typeface="Open Sans" panose="020B0606030504020204" pitchFamily="34" charset="0"/>
              </a:rPr>
            </a:br>
            <a:r>
              <a:rPr lang="en-US" sz="2400" dirty="0">
                <a:latin typeface="Open Sans" panose="020B0606030504020204" pitchFamily="34" charset="0"/>
                <a:ea typeface="Open Sans" panose="020B0606030504020204" pitchFamily="34" charset="0"/>
                <a:cs typeface="Open Sans" panose="020B0606030504020204" pitchFamily="34" charset="0"/>
              </a:rPr>
              <a:t>DESTINATION</a:t>
            </a:r>
          </a:p>
        </p:txBody>
      </p:sp>
      <p:sp>
        <p:nvSpPr>
          <p:cNvPr id="21" name="円/楕円 20"/>
          <p:cNvSpPr/>
          <p:nvPr/>
        </p:nvSpPr>
        <p:spPr>
          <a:xfrm>
            <a:off x="5732681" y="2500872"/>
            <a:ext cx="3092246" cy="3092246"/>
          </a:xfrm>
          <a:prstGeom prst="ellipse">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Open Sans" panose="020B0606030504020204" pitchFamily="34" charset="0"/>
                <a:ea typeface="Open Sans" panose="020B0606030504020204" pitchFamily="34" charset="0"/>
                <a:cs typeface="Open Sans" panose="020B0606030504020204" pitchFamily="34" charset="0"/>
              </a:rPr>
              <a:t>FINAL</a:t>
            </a:r>
            <a:br>
              <a:rPr lang="en-US" sz="2400" dirty="0">
                <a:latin typeface="Open Sans" panose="020B0606030504020204" pitchFamily="34" charset="0"/>
                <a:ea typeface="Open Sans" panose="020B0606030504020204" pitchFamily="34" charset="0"/>
                <a:cs typeface="Open Sans" panose="020B0606030504020204" pitchFamily="34" charset="0"/>
              </a:rPr>
            </a:br>
            <a:r>
              <a:rPr lang="en-US" sz="2400" dirty="0">
                <a:latin typeface="Open Sans" panose="020B0606030504020204" pitchFamily="34" charset="0"/>
                <a:ea typeface="Open Sans" panose="020B0606030504020204" pitchFamily="34" charset="0"/>
                <a:cs typeface="Open Sans" panose="020B0606030504020204" pitchFamily="34" charset="0"/>
              </a:rPr>
              <a:t>DATE</a:t>
            </a:r>
          </a:p>
        </p:txBody>
      </p:sp>
      <p:sp>
        <p:nvSpPr>
          <p:cNvPr id="22" name="円/楕円 21"/>
          <p:cNvSpPr/>
          <p:nvPr/>
        </p:nvSpPr>
        <p:spPr>
          <a:xfrm>
            <a:off x="9725158" y="2495482"/>
            <a:ext cx="3092246" cy="309224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Open Sans" panose="020B0606030504020204" pitchFamily="34" charset="0"/>
                <a:ea typeface="Open Sans" panose="020B0606030504020204" pitchFamily="34" charset="0"/>
                <a:cs typeface="Open Sans" panose="020B0606030504020204" pitchFamily="34" charset="0"/>
              </a:rPr>
              <a:t>FINAL</a:t>
            </a:r>
            <a:br>
              <a:rPr lang="en-US" sz="2400" dirty="0">
                <a:latin typeface="Open Sans" panose="020B0606030504020204" pitchFamily="34" charset="0"/>
                <a:ea typeface="Open Sans" panose="020B0606030504020204" pitchFamily="34" charset="0"/>
                <a:cs typeface="Open Sans" panose="020B0606030504020204" pitchFamily="34" charset="0"/>
              </a:rPr>
            </a:br>
            <a:r>
              <a:rPr lang="en-US" sz="2400" dirty="0">
                <a:latin typeface="Open Sans" panose="020B0606030504020204" pitchFamily="34" charset="0"/>
                <a:ea typeface="Open Sans" panose="020B0606030504020204" pitchFamily="34" charset="0"/>
                <a:cs typeface="Open Sans" panose="020B0606030504020204" pitchFamily="34" charset="0"/>
              </a:rPr>
              <a:t>DYNAMICS</a:t>
            </a:r>
          </a:p>
        </p:txBody>
      </p:sp>
      <p:sp>
        <p:nvSpPr>
          <p:cNvPr id="23" name="円/楕円 22"/>
          <p:cNvSpPr/>
          <p:nvPr/>
        </p:nvSpPr>
        <p:spPr>
          <a:xfrm>
            <a:off x="13717635" y="2516986"/>
            <a:ext cx="3092246" cy="3092246"/>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Open Sans" panose="020B0606030504020204" pitchFamily="34" charset="0"/>
                <a:ea typeface="Open Sans" panose="020B0606030504020204" pitchFamily="34" charset="0"/>
                <a:cs typeface="Open Sans" panose="020B0606030504020204" pitchFamily="34" charset="0"/>
              </a:rPr>
              <a:t>FINAL</a:t>
            </a:r>
            <a:br>
              <a:rPr lang="en-US" sz="2400" dirty="0">
                <a:latin typeface="Open Sans" panose="020B0606030504020204" pitchFamily="34" charset="0"/>
                <a:ea typeface="Open Sans" panose="020B0606030504020204" pitchFamily="34" charset="0"/>
                <a:cs typeface="Open Sans" panose="020B0606030504020204" pitchFamily="34" charset="0"/>
              </a:rPr>
            </a:br>
            <a:r>
              <a:rPr lang="en-US" sz="2400" dirty="0">
                <a:latin typeface="Open Sans" panose="020B0606030504020204" pitchFamily="34" charset="0"/>
                <a:ea typeface="Open Sans" panose="020B0606030504020204" pitchFamily="34" charset="0"/>
                <a:cs typeface="Open Sans" panose="020B0606030504020204" pitchFamily="34" charset="0"/>
              </a:rPr>
              <a:t>DISTANCE</a:t>
            </a:r>
          </a:p>
        </p:txBody>
      </p:sp>
    </p:spTree>
    <p:extLst>
      <p:ext uri="{BB962C8B-B14F-4D97-AF65-F5344CB8AC3E}">
        <p14:creationId xmlns:p14="http://schemas.microsoft.com/office/powerpoint/2010/main" val="32946741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図プレースホルダー 5"/>
          <p:cNvSpPr>
            <a:spLocks noGrp="1"/>
          </p:cNvSpPr>
          <p:nvPr>
            <p:ph type="pic" sz="quarter" idx="11"/>
          </p:nvPr>
        </p:nvSpPr>
        <p:spPr/>
      </p:sp>
      <p:sp>
        <p:nvSpPr>
          <p:cNvPr id="4" name="タイトル 3"/>
          <p:cNvSpPr>
            <a:spLocks noGrp="1"/>
          </p:cNvSpPr>
          <p:nvPr>
            <p:ph type="ctrTitle"/>
          </p:nvPr>
        </p:nvSpPr>
        <p:spPr>
          <a:prstGeom prst="rect">
            <a:avLst/>
          </a:prstGeom>
        </p:spPr>
        <p:txBody>
          <a:bodyPr/>
          <a:lstStyle/>
          <a:p>
            <a:r>
              <a:rPr lang="en-US" dirty="0"/>
              <a:t>The Sky is the Limit</a:t>
            </a:r>
          </a:p>
        </p:txBody>
      </p:sp>
      <p:sp>
        <p:nvSpPr>
          <p:cNvPr id="5" name="サブタイトル 4"/>
          <p:cNvSpPr>
            <a:spLocks noGrp="1"/>
          </p:cNvSpPr>
          <p:nvPr>
            <p:ph type="subTitle" idx="1"/>
          </p:nvPr>
        </p:nvSpPr>
        <p:spPr>
          <a:prstGeom prst="rect">
            <a:avLst/>
          </a:prstGeom>
        </p:spPr>
        <p:txBody>
          <a:bodyPr>
            <a:normAutofit/>
          </a:bodyPr>
          <a:lstStyle/>
          <a:p>
            <a:r>
              <a:rPr lang="da-DK" dirty="0"/>
              <a:t>At vero eos et accusamus et iusto odio dignissimos ducimus, qui blanditiis praesentium voluptatum deleniti atque corrupti, quos dolores et quas molestias excepturi sint</a:t>
            </a:r>
            <a:endParaRPr lang="en-US" dirty="0"/>
          </a:p>
        </p:txBody>
      </p:sp>
      <p:cxnSp>
        <p:nvCxnSpPr>
          <p:cNvPr id="8" name="直線コネクタ 7"/>
          <p:cNvCxnSpPr/>
          <p:nvPr/>
        </p:nvCxnSpPr>
        <p:spPr>
          <a:xfrm>
            <a:off x="2260600" y="5438274"/>
            <a:ext cx="13741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図プレースホルダー 1"/>
          <p:cNvSpPr>
            <a:spLocks noGrp="1"/>
          </p:cNvSpPr>
          <p:nvPr>
            <p:ph type="pic" sz="quarter" idx="10"/>
          </p:nvPr>
        </p:nvSpPr>
        <p:spPr/>
      </p:sp>
    </p:spTree>
    <p:extLst>
      <p:ext uri="{BB962C8B-B14F-4D97-AF65-F5344CB8AC3E}">
        <p14:creationId xmlns:p14="http://schemas.microsoft.com/office/powerpoint/2010/main" val="21198096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a:prstGeom prst="rect">
            <a:avLst/>
          </a:prstGeom>
        </p:spPr>
        <p:txBody>
          <a:bodyPr/>
          <a:lstStyle/>
          <a:p>
            <a:r>
              <a:rPr lang="en-US" dirty="0"/>
              <a:t>Marketing Research</a:t>
            </a:r>
          </a:p>
        </p:txBody>
      </p:sp>
      <p:sp>
        <p:nvSpPr>
          <p:cNvPr id="5" name="サブタイトル 4"/>
          <p:cNvSpPr>
            <a:spLocks noGrp="1"/>
          </p:cNvSpPr>
          <p:nvPr>
            <p:ph type="subTitle" idx="1"/>
          </p:nvPr>
        </p:nvSpPr>
        <p:spPr>
          <a:prstGeom prst="rect">
            <a:avLst/>
          </a:prstGeom>
        </p:spPr>
        <p:txBody>
          <a:bodyPr>
            <a:normAutofit/>
          </a:bodyPr>
          <a:lstStyle/>
          <a:p>
            <a:r>
              <a:rPr lang="da-DK" dirty="0"/>
              <a:t>Lorem ipsum dolor sit amet</a:t>
            </a:r>
            <a:endParaRPr lang="en-US" dirty="0"/>
          </a:p>
          <a:p>
            <a:endParaRPr lang="en-US" dirty="0"/>
          </a:p>
        </p:txBody>
      </p:sp>
    </p:spTree>
    <p:extLst>
      <p:ext uri="{BB962C8B-B14F-4D97-AF65-F5344CB8AC3E}">
        <p14:creationId xmlns:p14="http://schemas.microsoft.com/office/powerpoint/2010/main" val="1317237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akeTaxi2">
            <a:hlinkClick r:id="" action="ppaction://media"/>
            <a:extLst>
              <a:ext uri="{FF2B5EF4-FFF2-40B4-BE49-F238E27FC236}">
                <a16:creationId xmlns:a16="http://schemas.microsoft.com/office/drawing/2014/main" id="{20946B16-C0C7-43B8-A62E-3E2870C7935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44" y="-1"/>
            <a:ext cx="18295144" cy="10282985"/>
          </a:xfrm>
          <a:prstGeom prst="rect">
            <a:avLst/>
          </a:prstGeom>
        </p:spPr>
      </p:pic>
    </p:spTree>
    <p:extLst>
      <p:ext uri="{BB962C8B-B14F-4D97-AF65-F5344CB8AC3E}">
        <p14:creationId xmlns:p14="http://schemas.microsoft.com/office/powerpoint/2010/main" val="4243979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71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p:txBody>
          <a:bodyPr/>
          <a:lstStyle/>
          <a:p>
            <a:r>
              <a:rPr lang="en-US"/>
              <a:t>Slide </a:t>
            </a:r>
            <a:fld id="{DAEF4D36-AE85-49C9-90DE-66D02B257272}" type="slidenum">
              <a:rPr lang="en-US" smtClean="0"/>
              <a:pPr/>
              <a:t>30</a:t>
            </a:fld>
            <a:endParaRPr lang="en-US" dirty="0"/>
          </a:p>
        </p:txBody>
      </p:sp>
      <p:sp>
        <p:nvSpPr>
          <p:cNvPr id="14" name="タイトル 13"/>
          <p:cNvSpPr>
            <a:spLocks noGrp="1"/>
          </p:cNvSpPr>
          <p:nvPr>
            <p:ph type="title"/>
          </p:nvPr>
        </p:nvSpPr>
        <p:spPr/>
        <p:txBody>
          <a:bodyPr/>
          <a:lstStyle/>
          <a:p>
            <a:r>
              <a:rPr lang="en-US" dirty="0"/>
              <a:t>Researching Synopsys</a:t>
            </a:r>
          </a:p>
        </p:txBody>
      </p:sp>
      <p:sp>
        <p:nvSpPr>
          <p:cNvPr id="15" name="サブタイトル 14"/>
          <p:cNvSpPr>
            <a:spLocks noGrp="1"/>
          </p:cNvSpPr>
          <p:nvPr>
            <p:ph type="subTitle" idx="1"/>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br>
              <a:rPr lang="en-US" dirty="0"/>
            </a:b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endParaRPr lang="en-US" dirty="0"/>
          </a:p>
        </p:txBody>
      </p:sp>
      <p:sp>
        <p:nvSpPr>
          <p:cNvPr id="16" name="テキスト プレースホルダー 15"/>
          <p:cNvSpPr>
            <a:spLocks noGrp="1"/>
          </p:cNvSpPr>
          <p:nvPr>
            <p:ph type="body" sz="quarter" idx="12"/>
          </p:nvPr>
        </p:nvSpPr>
        <p:spPr/>
        <p:txBody>
          <a:bodyPr/>
          <a:lstStyle/>
          <a:p>
            <a:r>
              <a:rPr lang="en-US" dirty="0" err="1"/>
              <a:t>Lorem</a:t>
            </a:r>
            <a:r>
              <a:rPr lang="en-US" dirty="0"/>
              <a:t> </a:t>
            </a:r>
            <a:r>
              <a:rPr lang="en-US" dirty="0" err="1"/>
              <a:t>ipsum</a:t>
            </a:r>
            <a:r>
              <a:rPr lang="en-US" dirty="0"/>
              <a:t> dolor sit </a:t>
            </a:r>
            <a:r>
              <a:rPr lang="en-US" dirty="0" err="1"/>
              <a:t>amet</a:t>
            </a:r>
            <a:r>
              <a:rPr lang="en-US" dirty="0"/>
              <a:t>,</a:t>
            </a:r>
            <a:br>
              <a:rPr lang="en-US" dirty="0"/>
            </a:br>
            <a:r>
              <a:rPr lang="en-US" dirty="0" err="1"/>
              <a:t>consectetur</a:t>
            </a:r>
            <a:r>
              <a:rPr lang="en-US" dirty="0"/>
              <a:t> </a:t>
            </a:r>
            <a:r>
              <a:rPr lang="en-US" dirty="0" err="1"/>
              <a:t>adipisicing</a:t>
            </a:r>
            <a:r>
              <a:rPr lang="en-US" dirty="0"/>
              <a:t> </a:t>
            </a:r>
            <a:r>
              <a:rPr lang="en-US" dirty="0" err="1"/>
              <a:t>elit</a:t>
            </a:r>
            <a:endParaRPr lang="en-US" dirty="0"/>
          </a:p>
        </p:txBody>
      </p:sp>
      <p:sp>
        <p:nvSpPr>
          <p:cNvPr id="17" name="テキスト プレースホルダー 16"/>
          <p:cNvSpPr>
            <a:spLocks noGrp="1"/>
          </p:cNvSpPr>
          <p:nvPr>
            <p:ph type="body" sz="quarter" idx="14"/>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a:t>
            </a:r>
          </a:p>
          <a:p>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a:t>
            </a:r>
          </a:p>
          <a:p>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18" name="テキスト プレースホルダー 17"/>
          <p:cNvSpPr>
            <a:spLocks noGrp="1"/>
          </p:cNvSpPr>
          <p:nvPr>
            <p:ph type="body" sz="quarter" idx="15"/>
          </p:nvPr>
        </p:nvSpPr>
        <p:spPr/>
        <p:txBody>
          <a:bodyPr/>
          <a:lstStyle/>
          <a:p>
            <a:r>
              <a:rPr lang="en-US" dirty="0" err="1"/>
              <a:t>Lorem</a:t>
            </a:r>
            <a:r>
              <a:rPr lang="en-US" dirty="0"/>
              <a:t> </a:t>
            </a:r>
            <a:r>
              <a:rPr lang="en-US" dirty="0" err="1"/>
              <a:t>ipsum</a:t>
            </a:r>
            <a:r>
              <a:rPr lang="en-US" dirty="0"/>
              <a:t> dolor sit </a:t>
            </a:r>
            <a:r>
              <a:rPr lang="en-US" dirty="0" err="1"/>
              <a:t>amet</a:t>
            </a:r>
            <a:r>
              <a:rPr lang="en-US" dirty="0"/>
              <a:t>,</a:t>
            </a:r>
            <a:br>
              <a:rPr lang="en-US" dirty="0"/>
            </a:br>
            <a:r>
              <a:rPr lang="en-US" dirty="0" err="1"/>
              <a:t>consectetur</a:t>
            </a:r>
            <a:r>
              <a:rPr lang="en-US" dirty="0"/>
              <a:t> </a:t>
            </a:r>
            <a:r>
              <a:rPr lang="en-US" dirty="0" err="1"/>
              <a:t>adipisicing</a:t>
            </a:r>
            <a:r>
              <a:rPr lang="en-US" dirty="0"/>
              <a:t> </a:t>
            </a:r>
            <a:r>
              <a:rPr lang="en-US" dirty="0" err="1"/>
              <a:t>elit</a:t>
            </a:r>
            <a:endParaRPr lang="en-US" dirty="0"/>
          </a:p>
        </p:txBody>
      </p:sp>
      <p:sp>
        <p:nvSpPr>
          <p:cNvPr id="19" name="テキスト プレースホルダー 18"/>
          <p:cNvSpPr>
            <a:spLocks noGrp="1"/>
          </p:cNvSpPr>
          <p:nvPr>
            <p:ph type="body" sz="quarter" idx="16"/>
          </p:nvPr>
        </p:nvSpPr>
        <p:spPr/>
        <p:txBody>
          <a:bodyPr/>
          <a:lstStyle/>
          <a:p>
            <a:r>
              <a:rPr lang="en-US" dirty="0"/>
              <a:t>At </a:t>
            </a:r>
            <a:r>
              <a:rPr lang="en-US" dirty="0" err="1"/>
              <a:t>vero</a:t>
            </a:r>
            <a:r>
              <a:rPr lang="en-US" dirty="0"/>
              <a:t> </a:t>
            </a:r>
            <a:r>
              <a:rPr lang="en-US" dirty="0" err="1"/>
              <a:t>eos</a:t>
            </a:r>
            <a:r>
              <a:rPr lang="en-US" dirty="0"/>
              <a:t> et </a:t>
            </a:r>
            <a:r>
              <a:rPr lang="en-US" dirty="0" err="1"/>
              <a:t>accusamus</a:t>
            </a:r>
            <a:r>
              <a:rPr lang="en-US" dirty="0"/>
              <a:t> et </a:t>
            </a:r>
            <a:r>
              <a:rPr lang="en-US" dirty="0" err="1"/>
              <a:t>iusto</a:t>
            </a:r>
            <a:r>
              <a:rPr lang="en-US" dirty="0"/>
              <a:t> </a:t>
            </a:r>
            <a:r>
              <a:rPr lang="en-US" dirty="0" err="1"/>
              <a:t>odio</a:t>
            </a:r>
            <a:r>
              <a:rPr lang="en-US" dirty="0"/>
              <a:t> </a:t>
            </a:r>
            <a:r>
              <a:rPr lang="en-US" dirty="0" err="1"/>
              <a:t>dignissimos</a:t>
            </a:r>
            <a:r>
              <a:rPr lang="en-US" dirty="0"/>
              <a:t> </a:t>
            </a:r>
            <a:r>
              <a:rPr lang="en-US" dirty="0" err="1"/>
              <a:t>ducimus</a:t>
            </a:r>
            <a:r>
              <a:rPr lang="en-US" dirty="0"/>
              <a:t>, qui </a:t>
            </a:r>
            <a:r>
              <a:rPr lang="en-US" dirty="0" err="1"/>
              <a:t>blanditiis</a:t>
            </a:r>
            <a:r>
              <a:rPr lang="en-US" dirty="0"/>
              <a:t> </a:t>
            </a:r>
            <a:r>
              <a:rPr lang="en-US" dirty="0" err="1"/>
              <a:t>praesentium</a:t>
            </a:r>
            <a:r>
              <a:rPr lang="en-US" dirty="0"/>
              <a:t> </a:t>
            </a:r>
            <a:r>
              <a:rPr lang="en-US" dirty="0" err="1"/>
              <a:t>voluptatum</a:t>
            </a:r>
            <a:r>
              <a:rPr lang="en-US" dirty="0"/>
              <a:t> </a:t>
            </a:r>
            <a:r>
              <a:rPr lang="en-US" dirty="0" err="1"/>
              <a:t>deleniti</a:t>
            </a:r>
            <a:r>
              <a:rPr lang="en-US" dirty="0"/>
              <a:t> </a:t>
            </a:r>
            <a:r>
              <a:rPr lang="en-US" dirty="0" err="1"/>
              <a:t>atque</a:t>
            </a:r>
            <a:r>
              <a:rPr lang="en-US" dirty="0"/>
              <a:t> </a:t>
            </a:r>
            <a:r>
              <a:rPr lang="en-US" dirty="0" err="1"/>
              <a:t>corrupti</a:t>
            </a:r>
            <a:r>
              <a:rPr lang="en-US" dirty="0"/>
              <a:t>, quos </a:t>
            </a:r>
            <a:r>
              <a:rPr lang="en-US" dirty="0" err="1"/>
              <a:t>dolores</a:t>
            </a:r>
            <a:r>
              <a:rPr lang="en-US" dirty="0"/>
              <a:t> et </a:t>
            </a:r>
            <a:r>
              <a:rPr lang="en-US" dirty="0" err="1"/>
              <a:t>quas</a:t>
            </a:r>
            <a:r>
              <a:rPr lang="en-US" dirty="0"/>
              <a:t> </a:t>
            </a:r>
            <a:r>
              <a:rPr lang="en-US" dirty="0" err="1"/>
              <a:t>molestias</a:t>
            </a:r>
            <a:r>
              <a:rPr lang="en-US" dirty="0"/>
              <a:t> </a:t>
            </a:r>
            <a:r>
              <a:rPr lang="en-US" dirty="0" err="1"/>
              <a:t>excepturi</a:t>
            </a:r>
            <a:r>
              <a:rPr lang="en-US" dirty="0"/>
              <a:t> </a:t>
            </a:r>
            <a:r>
              <a:rPr lang="en-US" dirty="0" err="1"/>
              <a:t>sint</a:t>
            </a:r>
            <a:r>
              <a:rPr lang="en-US" dirty="0"/>
              <a:t>, </a:t>
            </a:r>
            <a:r>
              <a:rPr lang="en-US" dirty="0" err="1"/>
              <a:t>obcaecati</a:t>
            </a:r>
            <a:r>
              <a:rPr lang="en-US" dirty="0"/>
              <a:t> </a:t>
            </a:r>
            <a:r>
              <a:rPr lang="en-US" dirty="0" err="1"/>
              <a:t>cupiditate</a:t>
            </a:r>
            <a:r>
              <a:rPr lang="en-US" dirty="0"/>
              <a:t> non provident, </a:t>
            </a:r>
            <a:r>
              <a:rPr lang="en-US" dirty="0" err="1"/>
              <a:t>similique</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mollitia</a:t>
            </a:r>
            <a:r>
              <a:rPr lang="en-US" dirty="0"/>
              <a:t> animi, id </a:t>
            </a:r>
            <a:r>
              <a:rPr lang="en-US" dirty="0" err="1"/>
              <a:t>est</a:t>
            </a:r>
            <a:r>
              <a:rPr lang="en-US" dirty="0"/>
              <a:t> </a:t>
            </a:r>
            <a:r>
              <a:rPr lang="en-US" dirty="0" err="1"/>
              <a:t>laborum</a:t>
            </a:r>
            <a:r>
              <a:rPr lang="en-US" dirty="0"/>
              <a:t> et </a:t>
            </a:r>
            <a:r>
              <a:rPr lang="en-US" dirty="0" err="1"/>
              <a:t>dolorum</a:t>
            </a:r>
            <a:r>
              <a:rPr lang="en-US" dirty="0"/>
              <a:t> </a:t>
            </a:r>
            <a:r>
              <a:rPr lang="en-US" dirty="0" err="1"/>
              <a:t>fuga</a:t>
            </a:r>
            <a:r>
              <a:rPr lang="en-US" dirty="0"/>
              <a:t>.</a:t>
            </a:r>
          </a:p>
          <a:p>
            <a:r>
              <a:rPr lang="en-US" dirty="0"/>
              <a:t>Et </a:t>
            </a:r>
            <a:r>
              <a:rPr lang="en-US" dirty="0" err="1"/>
              <a:t>harum</a:t>
            </a:r>
            <a:r>
              <a:rPr lang="en-US" dirty="0"/>
              <a:t> </a:t>
            </a:r>
            <a:r>
              <a:rPr lang="en-US" dirty="0" err="1"/>
              <a:t>quidem</a:t>
            </a:r>
            <a:r>
              <a:rPr lang="en-US" dirty="0"/>
              <a:t> </a:t>
            </a:r>
            <a:r>
              <a:rPr lang="en-US" dirty="0" err="1"/>
              <a:t>rerum</a:t>
            </a:r>
            <a:r>
              <a:rPr lang="en-US" dirty="0"/>
              <a:t> </a:t>
            </a:r>
            <a:r>
              <a:rPr lang="en-US" dirty="0" err="1"/>
              <a:t>facilis</a:t>
            </a:r>
            <a:r>
              <a:rPr lang="en-US" dirty="0"/>
              <a:t> </a:t>
            </a:r>
            <a:r>
              <a:rPr lang="en-US" dirty="0" err="1"/>
              <a:t>est</a:t>
            </a:r>
            <a:r>
              <a:rPr lang="en-US" dirty="0"/>
              <a:t> et </a:t>
            </a:r>
            <a:r>
              <a:rPr lang="en-US" dirty="0" err="1"/>
              <a:t>expedita</a:t>
            </a:r>
            <a:r>
              <a:rPr lang="en-US" dirty="0"/>
              <a:t> </a:t>
            </a:r>
            <a:r>
              <a:rPr lang="en-US" dirty="0" err="1"/>
              <a:t>distinctio</a:t>
            </a:r>
            <a:r>
              <a:rPr lang="en-US" dirty="0"/>
              <a:t>. Nam </a:t>
            </a:r>
            <a:r>
              <a:rPr lang="en-US" dirty="0" err="1"/>
              <a:t>libero</a:t>
            </a:r>
            <a:r>
              <a:rPr lang="en-US" dirty="0"/>
              <a:t> tempore, cum </a:t>
            </a:r>
            <a:r>
              <a:rPr lang="en-US" dirty="0" err="1"/>
              <a:t>soluta</a:t>
            </a:r>
            <a:r>
              <a:rPr lang="en-US" dirty="0"/>
              <a:t> </a:t>
            </a:r>
            <a:r>
              <a:rPr lang="en-US" dirty="0" err="1"/>
              <a:t>nobis</a:t>
            </a:r>
            <a:r>
              <a:rPr lang="en-US" dirty="0"/>
              <a:t> </a:t>
            </a:r>
            <a:r>
              <a:rPr lang="en-US" dirty="0" err="1"/>
              <a:t>est</a:t>
            </a:r>
            <a:r>
              <a:rPr lang="en-US" dirty="0"/>
              <a:t> </a:t>
            </a:r>
            <a:r>
              <a:rPr lang="en-US" dirty="0" err="1"/>
              <a:t>eligendi</a:t>
            </a:r>
            <a:r>
              <a:rPr lang="en-US" dirty="0"/>
              <a:t> </a:t>
            </a:r>
            <a:r>
              <a:rPr lang="en-US" dirty="0" err="1"/>
              <a:t>optio</a:t>
            </a:r>
            <a:r>
              <a:rPr lang="en-US" dirty="0"/>
              <a:t>, </a:t>
            </a:r>
            <a:r>
              <a:rPr lang="en-US" dirty="0" err="1"/>
              <a:t>cumque</a:t>
            </a:r>
            <a:r>
              <a:rPr lang="en-US" dirty="0"/>
              <a:t> </a:t>
            </a:r>
            <a:r>
              <a:rPr lang="en-US" dirty="0" err="1"/>
              <a:t>nihil</a:t>
            </a:r>
            <a:r>
              <a:rPr lang="en-US" dirty="0"/>
              <a:t> </a:t>
            </a:r>
            <a:r>
              <a:rPr lang="en-US" dirty="0" err="1"/>
              <a:t>impedit</a:t>
            </a:r>
            <a:r>
              <a:rPr lang="en-US" dirty="0"/>
              <a:t>, quo minus id, quod </a:t>
            </a:r>
            <a:r>
              <a:rPr lang="en-US" dirty="0" err="1"/>
              <a:t>maxime</a:t>
            </a:r>
            <a:r>
              <a:rPr lang="en-US" dirty="0"/>
              <a:t> </a:t>
            </a:r>
            <a:r>
              <a:rPr lang="en-US" dirty="0" err="1"/>
              <a:t>placeat</a:t>
            </a:r>
            <a:r>
              <a:rPr lang="en-US" dirty="0"/>
              <a:t>, </a:t>
            </a:r>
            <a:r>
              <a:rPr lang="en-US" dirty="0" err="1"/>
              <a:t>facere</a:t>
            </a:r>
            <a:r>
              <a:rPr lang="en-US" dirty="0"/>
              <a:t> </a:t>
            </a:r>
            <a:r>
              <a:rPr lang="en-US" dirty="0" err="1"/>
              <a:t>possimus</a:t>
            </a:r>
            <a:r>
              <a:rPr lang="en-US" dirty="0"/>
              <a:t>, </a:t>
            </a:r>
            <a:r>
              <a:rPr lang="en-US" dirty="0" err="1"/>
              <a:t>omnis</a:t>
            </a:r>
            <a:r>
              <a:rPr lang="en-US" dirty="0"/>
              <a:t> </a:t>
            </a:r>
            <a:r>
              <a:rPr lang="en-US" dirty="0" err="1"/>
              <a:t>voluptas</a:t>
            </a:r>
            <a:r>
              <a:rPr lang="en-US" dirty="0"/>
              <a:t> </a:t>
            </a:r>
            <a:r>
              <a:rPr lang="en-US" dirty="0" err="1"/>
              <a:t>assumenda</a:t>
            </a:r>
            <a:r>
              <a:rPr lang="en-US" dirty="0"/>
              <a:t> </a:t>
            </a:r>
            <a:r>
              <a:rPr lang="en-US" dirty="0" err="1"/>
              <a:t>est</a:t>
            </a:r>
            <a:r>
              <a:rPr lang="en-US" dirty="0"/>
              <a:t>, </a:t>
            </a:r>
            <a:r>
              <a:rPr lang="en-US" dirty="0" err="1"/>
              <a:t>omnis</a:t>
            </a:r>
            <a:r>
              <a:rPr lang="en-US" dirty="0"/>
              <a:t> dolor </a:t>
            </a:r>
            <a:r>
              <a:rPr lang="en-US" dirty="0" err="1"/>
              <a:t>repellendus</a:t>
            </a:r>
            <a:r>
              <a:rPr lang="en-US" dirty="0"/>
              <a:t>.</a:t>
            </a:r>
          </a:p>
        </p:txBody>
      </p:sp>
    </p:spTree>
    <p:extLst>
      <p:ext uri="{BB962C8B-B14F-4D97-AF65-F5344CB8AC3E}">
        <p14:creationId xmlns:p14="http://schemas.microsoft.com/office/powerpoint/2010/main" val="30465235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p:txBody>
          <a:bodyPr/>
          <a:lstStyle/>
          <a:p>
            <a:r>
              <a:rPr lang="en-US"/>
              <a:t>Slide </a:t>
            </a:r>
            <a:fld id="{DAEF4D36-AE85-49C9-90DE-66D02B257272}" type="slidenum">
              <a:rPr lang="en-US" smtClean="0"/>
              <a:pPr/>
              <a:t>31</a:t>
            </a:fld>
            <a:endParaRPr lang="en-US" dirty="0"/>
          </a:p>
        </p:txBody>
      </p:sp>
      <p:sp>
        <p:nvSpPr>
          <p:cNvPr id="31" name="タイトル 30"/>
          <p:cNvSpPr>
            <a:spLocks noGrp="1"/>
          </p:cNvSpPr>
          <p:nvPr>
            <p:ph type="title"/>
          </p:nvPr>
        </p:nvSpPr>
        <p:spPr/>
        <p:txBody>
          <a:bodyPr/>
          <a:lstStyle/>
          <a:p>
            <a:r>
              <a:rPr lang="en-US" dirty="0"/>
              <a:t>Positive or Negative?</a:t>
            </a:r>
          </a:p>
        </p:txBody>
      </p:sp>
      <p:sp>
        <p:nvSpPr>
          <p:cNvPr id="32" name="サブタイトル 31"/>
          <p:cNvSpPr>
            <a:spLocks noGrp="1"/>
          </p:cNvSpPr>
          <p:nvPr>
            <p:ph type="subTitle" idx="1"/>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br>
              <a:rPr lang="en-US" dirty="0"/>
            </a:b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endParaRPr lang="en-US" dirty="0"/>
          </a:p>
        </p:txBody>
      </p:sp>
      <p:sp>
        <p:nvSpPr>
          <p:cNvPr id="33" name="テキスト プレースホルダー 32"/>
          <p:cNvSpPr>
            <a:spLocks noGrp="1"/>
          </p:cNvSpPr>
          <p:nvPr>
            <p:ph type="body" sz="quarter" idx="12"/>
          </p:nvPr>
        </p:nvSpPr>
        <p:spPr/>
        <p:txBody>
          <a:bodyPr/>
          <a:lstStyle/>
          <a:p>
            <a:r>
              <a:rPr lang="en-US" dirty="0"/>
              <a:t>Tokyo</a:t>
            </a:r>
          </a:p>
        </p:txBody>
      </p:sp>
      <p:sp>
        <p:nvSpPr>
          <p:cNvPr id="34" name="テキスト プレースホルダー 33"/>
          <p:cNvSpPr>
            <a:spLocks noGrp="1"/>
          </p:cNvSpPr>
          <p:nvPr>
            <p:ph type="body" sz="quarter" idx="14"/>
          </p:nvPr>
        </p:nvSpPr>
        <p:spPr/>
        <p:txBody>
          <a:bodyPr/>
          <a:lstStyle/>
          <a:p>
            <a:r>
              <a:rPr lang="en-US" dirty="0"/>
              <a:t>At </a:t>
            </a:r>
            <a:r>
              <a:rPr lang="en-US" dirty="0" err="1"/>
              <a:t>vero</a:t>
            </a:r>
            <a:r>
              <a:rPr lang="en-US" dirty="0"/>
              <a:t> </a:t>
            </a:r>
            <a:r>
              <a:rPr lang="en-US" dirty="0" err="1"/>
              <a:t>eos</a:t>
            </a:r>
            <a:r>
              <a:rPr lang="en-US" dirty="0"/>
              <a:t> et </a:t>
            </a:r>
            <a:r>
              <a:rPr lang="en-US" dirty="0" err="1"/>
              <a:t>accusamus</a:t>
            </a:r>
            <a:r>
              <a:rPr lang="en-US" dirty="0"/>
              <a:t> et </a:t>
            </a:r>
            <a:r>
              <a:rPr lang="en-US" dirty="0" err="1"/>
              <a:t>iusto</a:t>
            </a:r>
            <a:r>
              <a:rPr lang="en-US" dirty="0"/>
              <a:t> </a:t>
            </a:r>
            <a:r>
              <a:rPr lang="en-US" dirty="0" err="1"/>
              <a:t>odio</a:t>
            </a:r>
            <a:r>
              <a:rPr lang="en-US" dirty="0"/>
              <a:t> </a:t>
            </a:r>
            <a:r>
              <a:rPr lang="en-US" dirty="0" err="1"/>
              <a:t>dignissimos</a:t>
            </a:r>
            <a:r>
              <a:rPr lang="en-US" dirty="0"/>
              <a:t> </a:t>
            </a:r>
            <a:r>
              <a:rPr lang="en-US" dirty="0" err="1"/>
              <a:t>ducimus</a:t>
            </a:r>
            <a:r>
              <a:rPr lang="en-US" dirty="0"/>
              <a:t>, qui </a:t>
            </a:r>
            <a:r>
              <a:rPr lang="en-US" dirty="0" err="1"/>
              <a:t>blanditiis</a:t>
            </a:r>
            <a:r>
              <a:rPr lang="en-US" dirty="0"/>
              <a:t> </a:t>
            </a:r>
            <a:r>
              <a:rPr lang="en-US" dirty="0" err="1"/>
              <a:t>praesentium</a:t>
            </a:r>
            <a:r>
              <a:rPr lang="en-US" dirty="0"/>
              <a:t> </a:t>
            </a:r>
            <a:r>
              <a:rPr lang="en-US" dirty="0" err="1"/>
              <a:t>voluptatum</a:t>
            </a:r>
            <a:r>
              <a:rPr lang="en-US" dirty="0"/>
              <a:t> </a:t>
            </a:r>
            <a:r>
              <a:rPr lang="en-US" dirty="0" err="1"/>
              <a:t>deleniti</a:t>
            </a:r>
            <a:r>
              <a:rPr lang="en-US" dirty="0"/>
              <a:t> </a:t>
            </a:r>
            <a:r>
              <a:rPr lang="en-US" dirty="0" err="1"/>
              <a:t>atque</a:t>
            </a:r>
            <a:r>
              <a:rPr lang="en-US" dirty="0"/>
              <a:t> </a:t>
            </a:r>
            <a:r>
              <a:rPr lang="en-US" dirty="0" err="1"/>
              <a:t>corrupti</a:t>
            </a:r>
            <a:endParaRPr lang="en-US" dirty="0"/>
          </a:p>
        </p:txBody>
      </p:sp>
      <p:sp>
        <p:nvSpPr>
          <p:cNvPr id="35" name="テキスト プレースホルダー 34"/>
          <p:cNvSpPr>
            <a:spLocks noGrp="1"/>
          </p:cNvSpPr>
          <p:nvPr>
            <p:ph type="body" sz="quarter" idx="21"/>
          </p:nvPr>
        </p:nvSpPr>
        <p:spPr/>
        <p:txBody>
          <a:bodyPr/>
          <a:lstStyle/>
          <a:p>
            <a:r>
              <a:rPr lang="en-US" dirty="0"/>
              <a:t>Paris</a:t>
            </a:r>
          </a:p>
        </p:txBody>
      </p:sp>
      <p:sp>
        <p:nvSpPr>
          <p:cNvPr id="36" name="テキスト プレースホルダー 35"/>
          <p:cNvSpPr>
            <a:spLocks noGrp="1"/>
          </p:cNvSpPr>
          <p:nvPr>
            <p:ph type="body" sz="quarter" idx="22"/>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a:t>
            </a:r>
          </a:p>
          <a:p>
            <a:endParaRPr lang="en-US" dirty="0"/>
          </a:p>
        </p:txBody>
      </p:sp>
      <p:sp>
        <p:nvSpPr>
          <p:cNvPr id="37" name="テキスト プレースホルダー 36"/>
          <p:cNvSpPr>
            <a:spLocks noGrp="1"/>
          </p:cNvSpPr>
          <p:nvPr>
            <p:ph type="body" sz="quarter" idx="24"/>
          </p:nvPr>
        </p:nvSpPr>
        <p:spPr/>
        <p:txBody>
          <a:bodyPr/>
          <a:lstStyle/>
          <a:p>
            <a:r>
              <a:rPr lang="en-US" dirty="0"/>
              <a:t>New York</a:t>
            </a:r>
          </a:p>
        </p:txBody>
      </p:sp>
      <p:sp>
        <p:nvSpPr>
          <p:cNvPr id="38" name="テキスト プレースホルダー 37"/>
          <p:cNvSpPr>
            <a:spLocks noGrp="1"/>
          </p:cNvSpPr>
          <p:nvPr>
            <p:ph type="body" sz="quarter" idx="25"/>
          </p:nvPr>
        </p:nvSpPr>
        <p:spPr/>
        <p:txBody>
          <a:bodyPr/>
          <a:lstStyle/>
          <a:p>
            <a:r>
              <a:rPr lang="en-US" dirty="0"/>
              <a:t>Et </a:t>
            </a:r>
            <a:r>
              <a:rPr lang="en-US" dirty="0" err="1"/>
              <a:t>harum</a:t>
            </a:r>
            <a:r>
              <a:rPr lang="en-US" dirty="0"/>
              <a:t> </a:t>
            </a:r>
            <a:r>
              <a:rPr lang="en-US" dirty="0" err="1"/>
              <a:t>quidem</a:t>
            </a:r>
            <a:r>
              <a:rPr lang="en-US" dirty="0"/>
              <a:t> </a:t>
            </a:r>
            <a:r>
              <a:rPr lang="en-US" dirty="0" err="1"/>
              <a:t>rerum</a:t>
            </a:r>
            <a:r>
              <a:rPr lang="en-US" dirty="0"/>
              <a:t> </a:t>
            </a:r>
            <a:r>
              <a:rPr lang="en-US" dirty="0" err="1"/>
              <a:t>facilis</a:t>
            </a:r>
            <a:r>
              <a:rPr lang="en-US" dirty="0"/>
              <a:t> </a:t>
            </a:r>
            <a:r>
              <a:rPr lang="en-US" dirty="0" err="1"/>
              <a:t>est</a:t>
            </a:r>
            <a:r>
              <a:rPr lang="en-US" dirty="0"/>
              <a:t> et </a:t>
            </a:r>
            <a:r>
              <a:rPr lang="en-US" dirty="0" err="1"/>
              <a:t>expedita</a:t>
            </a:r>
            <a:r>
              <a:rPr lang="en-US" dirty="0"/>
              <a:t> </a:t>
            </a:r>
            <a:r>
              <a:rPr lang="en-US" dirty="0" err="1"/>
              <a:t>distinctio</a:t>
            </a:r>
            <a:r>
              <a:rPr lang="en-US" dirty="0"/>
              <a:t>. Nam </a:t>
            </a:r>
            <a:r>
              <a:rPr lang="en-US" dirty="0" err="1"/>
              <a:t>libero</a:t>
            </a:r>
            <a:r>
              <a:rPr lang="en-US" dirty="0"/>
              <a:t> tempore, cum </a:t>
            </a:r>
            <a:r>
              <a:rPr lang="en-US" dirty="0" err="1"/>
              <a:t>soluta</a:t>
            </a:r>
            <a:r>
              <a:rPr lang="en-US" dirty="0"/>
              <a:t> </a:t>
            </a:r>
            <a:r>
              <a:rPr lang="en-US" dirty="0" err="1"/>
              <a:t>nobis</a:t>
            </a:r>
            <a:r>
              <a:rPr lang="en-US" dirty="0"/>
              <a:t> </a:t>
            </a:r>
            <a:r>
              <a:rPr lang="en-US" dirty="0" err="1"/>
              <a:t>est</a:t>
            </a:r>
            <a:r>
              <a:rPr lang="en-US" dirty="0"/>
              <a:t> </a:t>
            </a:r>
            <a:r>
              <a:rPr lang="en-US" dirty="0" err="1"/>
              <a:t>eligendi</a:t>
            </a:r>
            <a:r>
              <a:rPr lang="en-US" dirty="0"/>
              <a:t> </a:t>
            </a:r>
            <a:r>
              <a:rPr lang="en-US" dirty="0" err="1"/>
              <a:t>optio</a:t>
            </a:r>
            <a:r>
              <a:rPr lang="en-US" dirty="0"/>
              <a:t>, </a:t>
            </a:r>
            <a:r>
              <a:rPr lang="en-US" dirty="0" err="1"/>
              <a:t>cumque</a:t>
            </a:r>
            <a:r>
              <a:rPr lang="en-US" dirty="0"/>
              <a:t> </a:t>
            </a:r>
            <a:r>
              <a:rPr lang="en-US" dirty="0" err="1"/>
              <a:t>nihil</a:t>
            </a:r>
            <a:r>
              <a:rPr lang="en-US" dirty="0"/>
              <a:t> </a:t>
            </a:r>
            <a:r>
              <a:rPr lang="en-US" dirty="0" err="1"/>
              <a:t>impedit</a:t>
            </a:r>
            <a:r>
              <a:rPr lang="en-US" dirty="0"/>
              <a:t>, quo minus id, quod </a:t>
            </a:r>
            <a:r>
              <a:rPr lang="en-US" dirty="0" err="1"/>
              <a:t>maxime</a:t>
            </a:r>
            <a:r>
              <a:rPr lang="en-US" dirty="0"/>
              <a:t> </a:t>
            </a:r>
            <a:r>
              <a:rPr lang="en-US" dirty="0" err="1"/>
              <a:t>placeat</a:t>
            </a:r>
            <a:r>
              <a:rPr lang="en-US" dirty="0"/>
              <a:t>, </a:t>
            </a:r>
            <a:r>
              <a:rPr lang="en-US" dirty="0" err="1"/>
              <a:t>facere</a:t>
            </a:r>
            <a:r>
              <a:rPr lang="en-US" dirty="0"/>
              <a:t> </a:t>
            </a:r>
            <a:r>
              <a:rPr lang="en-US" dirty="0" err="1"/>
              <a:t>possimus</a:t>
            </a:r>
            <a:endParaRPr lang="en-US" dirty="0"/>
          </a:p>
        </p:txBody>
      </p:sp>
      <p:graphicFrame>
        <p:nvGraphicFramePr>
          <p:cNvPr id="25" name="グラフ プレースホルダー 24"/>
          <p:cNvGraphicFramePr>
            <a:graphicFrameLocks noGrp="1"/>
          </p:cNvGraphicFramePr>
          <p:nvPr>
            <p:ph type="chart" sz="quarter" idx="27"/>
            <p:extLst>
              <p:ext uri="{D42A27DB-BD31-4B8C-83A1-F6EECF244321}">
                <p14:modId xmlns:p14="http://schemas.microsoft.com/office/powerpoint/2010/main" val="1858592050"/>
              </p:ext>
            </p:extLst>
          </p:nvPr>
        </p:nvGraphicFramePr>
        <p:xfrm>
          <a:off x="1244600" y="2262188"/>
          <a:ext cx="4718050" cy="34766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7" name="グラフ プレースホルダー 24"/>
          <p:cNvGraphicFramePr>
            <a:graphicFrameLocks noGrp="1"/>
          </p:cNvGraphicFramePr>
          <p:nvPr>
            <p:ph type="chart" sz="quarter" idx="28"/>
            <p:extLst>
              <p:ext uri="{D42A27DB-BD31-4B8C-83A1-F6EECF244321}">
                <p14:modId xmlns:p14="http://schemas.microsoft.com/office/powerpoint/2010/main" val="402269175"/>
              </p:ext>
            </p:extLst>
          </p:nvPr>
        </p:nvGraphicFramePr>
        <p:xfrm>
          <a:off x="6804025" y="2262188"/>
          <a:ext cx="4718050" cy="34766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9" name="グラフ プレースホルダー 24"/>
          <p:cNvGraphicFramePr>
            <a:graphicFrameLocks noGrp="1"/>
          </p:cNvGraphicFramePr>
          <p:nvPr>
            <p:ph type="chart" sz="quarter" idx="29"/>
            <p:extLst>
              <p:ext uri="{D42A27DB-BD31-4B8C-83A1-F6EECF244321}">
                <p14:modId xmlns:p14="http://schemas.microsoft.com/office/powerpoint/2010/main" val="4074816960"/>
              </p:ext>
            </p:extLst>
          </p:nvPr>
        </p:nvGraphicFramePr>
        <p:xfrm>
          <a:off x="12363450" y="2262188"/>
          <a:ext cx="4718050" cy="3476625"/>
        </p:xfrm>
        <a:graphic>
          <a:graphicData uri="http://schemas.openxmlformats.org/drawingml/2006/chart">
            <c:chart xmlns:c="http://schemas.openxmlformats.org/drawingml/2006/chart" xmlns:r="http://schemas.openxmlformats.org/officeDocument/2006/relationships" r:id="rId4"/>
          </a:graphicData>
        </a:graphic>
      </p:graphicFrame>
      <p:sp>
        <p:nvSpPr>
          <p:cNvPr id="26" name="テキスト ボックス 25"/>
          <p:cNvSpPr txBox="1"/>
          <p:nvPr/>
        </p:nvSpPr>
        <p:spPr>
          <a:xfrm>
            <a:off x="2755357" y="3511283"/>
            <a:ext cx="1696298" cy="1015663"/>
          </a:xfrm>
          <a:prstGeom prst="rect">
            <a:avLst/>
          </a:prstGeom>
          <a:noFill/>
        </p:spPr>
        <p:txBody>
          <a:bodyPr wrap="none" rtlCol="0">
            <a:spAutoFit/>
          </a:bodyPr>
          <a:lstStyle/>
          <a:p>
            <a:pPr algn="ctr"/>
            <a:r>
              <a:rPr lang="en-US" sz="6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82%</a:t>
            </a:r>
          </a:p>
        </p:txBody>
      </p:sp>
      <p:sp>
        <p:nvSpPr>
          <p:cNvPr id="28" name="テキスト ボックス 27"/>
          <p:cNvSpPr txBox="1"/>
          <p:nvPr/>
        </p:nvSpPr>
        <p:spPr>
          <a:xfrm>
            <a:off x="8291537" y="3506104"/>
            <a:ext cx="1696298" cy="1015663"/>
          </a:xfrm>
          <a:prstGeom prst="rect">
            <a:avLst/>
          </a:prstGeom>
          <a:noFill/>
        </p:spPr>
        <p:txBody>
          <a:bodyPr wrap="none" rtlCol="0">
            <a:spAutoFit/>
          </a:bodyPr>
          <a:lstStyle/>
          <a:p>
            <a:pPr algn="ctr"/>
            <a:r>
              <a:rPr lang="en-US" sz="6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99%</a:t>
            </a:r>
          </a:p>
        </p:txBody>
      </p:sp>
      <p:sp>
        <p:nvSpPr>
          <p:cNvPr id="30" name="テキスト ボックス 29"/>
          <p:cNvSpPr txBox="1"/>
          <p:nvPr/>
        </p:nvSpPr>
        <p:spPr>
          <a:xfrm>
            <a:off x="13874667" y="3506103"/>
            <a:ext cx="1696298" cy="1015663"/>
          </a:xfrm>
          <a:prstGeom prst="rect">
            <a:avLst/>
          </a:prstGeom>
          <a:noFill/>
        </p:spPr>
        <p:txBody>
          <a:bodyPr wrap="none" rtlCol="0">
            <a:spAutoFit/>
          </a:bodyPr>
          <a:lstStyle/>
          <a:p>
            <a:pPr algn="ctr"/>
            <a:r>
              <a:rPr lang="en-US" sz="6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76%</a:t>
            </a:r>
          </a:p>
        </p:txBody>
      </p:sp>
    </p:spTree>
    <p:extLst>
      <p:ext uri="{BB962C8B-B14F-4D97-AF65-F5344CB8AC3E}">
        <p14:creationId xmlns:p14="http://schemas.microsoft.com/office/powerpoint/2010/main" val="31152809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p:txBody>
          <a:bodyPr/>
          <a:lstStyle/>
          <a:p>
            <a:r>
              <a:rPr lang="en-US"/>
              <a:t>Slide </a:t>
            </a:r>
            <a:fld id="{DAEF4D36-AE85-49C9-90DE-66D02B257272}" type="slidenum">
              <a:rPr lang="en-US" smtClean="0"/>
              <a:pPr/>
              <a:t>32</a:t>
            </a:fld>
            <a:endParaRPr lang="en-US" dirty="0"/>
          </a:p>
        </p:txBody>
      </p:sp>
      <p:sp>
        <p:nvSpPr>
          <p:cNvPr id="15" name="タイトル 14"/>
          <p:cNvSpPr>
            <a:spLocks noGrp="1"/>
          </p:cNvSpPr>
          <p:nvPr>
            <p:ph type="title"/>
          </p:nvPr>
        </p:nvSpPr>
        <p:spPr/>
        <p:txBody>
          <a:bodyPr/>
          <a:lstStyle/>
          <a:p>
            <a:r>
              <a:rPr lang="en-US" dirty="0"/>
              <a:t>Comparison among Markets</a:t>
            </a:r>
          </a:p>
        </p:txBody>
      </p:sp>
      <p:sp>
        <p:nvSpPr>
          <p:cNvPr id="16" name="サブタイトル 15"/>
          <p:cNvSpPr>
            <a:spLocks noGrp="1"/>
          </p:cNvSpPr>
          <p:nvPr>
            <p:ph type="subTitle" idx="1"/>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br>
              <a:rPr lang="en-US" dirty="0"/>
            </a:b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p:txBody>
      </p:sp>
      <p:sp>
        <p:nvSpPr>
          <p:cNvPr id="17" name="テキスト プレースホルダー 16"/>
          <p:cNvSpPr>
            <a:spLocks noGrp="1"/>
          </p:cNvSpPr>
          <p:nvPr>
            <p:ph type="body" sz="quarter" idx="12"/>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18" name="テキスト プレースホルダー 17"/>
          <p:cNvSpPr>
            <a:spLocks noGrp="1"/>
          </p:cNvSpPr>
          <p:nvPr>
            <p:ph type="body" sz="quarter" idx="14"/>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a:t>
            </a:r>
          </a:p>
          <a:p>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a:t>
            </a:r>
          </a:p>
        </p:txBody>
      </p:sp>
      <p:graphicFrame>
        <p:nvGraphicFramePr>
          <p:cNvPr id="23" name="グラフ プレースホルダー 22"/>
          <p:cNvGraphicFramePr>
            <a:graphicFrameLocks noGrp="1"/>
          </p:cNvGraphicFramePr>
          <p:nvPr>
            <p:ph type="chart" sz="quarter" idx="27"/>
            <p:extLst>
              <p:ext uri="{D42A27DB-BD31-4B8C-83A1-F6EECF244321}">
                <p14:modId xmlns:p14="http://schemas.microsoft.com/office/powerpoint/2010/main" val="2723207339"/>
              </p:ext>
            </p:extLst>
          </p:nvPr>
        </p:nvGraphicFramePr>
        <p:xfrm>
          <a:off x="3465513" y="2295525"/>
          <a:ext cx="11672887" cy="43291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784694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p:txBody>
          <a:bodyPr/>
          <a:lstStyle/>
          <a:p>
            <a:r>
              <a:rPr lang="en-US"/>
              <a:t>Slide </a:t>
            </a:r>
            <a:fld id="{DAEF4D36-AE85-49C9-90DE-66D02B257272}" type="slidenum">
              <a:rPr lang="en-US" smtClean="0"/>
              <a:pPr/>
              <a:t>33</a:t>
            </a:fld>
            <a:endParaRPr lang="en-US" dirty="0"/>
          </a:p>
        </p:txBody>
      </p:sp>
      <p:sp>
        <p:nvSpPr>
          <p:cNvPr id="4" name="タイトル 3"/>
          <p:cNvSpPr>
            <a:spLocks noGrp="1"/>
          </p:cNvSpPr>
          <p:nvPr>
            <p:ph type="title"/>
          </p:nvPr>
        </p:nvSpPr>
        <p:spPr/>
        <p:txBody>
          <a:bodyPr/>
          <a:lstStyle/>
          <a:p>
            <a:r>
              <a:rPr lang="en-US" dirty="0"/>
              <a:t>Sales Tendency among Customers</a:t>
            </a:r>
          </a:p>
        </p:txBody>
      </p:sp>
      <p:sp>
        <p:nvSpPr>
          <p:cNvPr id="9" name="サブタイトル 8"/>
          <p:cNvSpPr>
            <a:spLocks noGrp="1"/>
          </p:cNvSpPr>
          <p:nvPr>
            <p:ph type="subTitle" idx="1"/>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br>
              <a:rPr lang="en-US" dirty="0"/>
            </a:b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endParaRPr lang="en-US" dirty="0"/>
          </a:p>
        </p:txBody>
      </p:sp>
      <p:sp>
        <p:nvSpPr>
          <p:cNvPr id="10" name="テキスト プレースホルダー 9"/>
          <p:cNvSpPr>
            <a:spLocks noGrp="1"/>
          </p:cNvSpPr>
          <p:nvPr>
            <p:ph type="body" sz="quarter" idx="12"/>
          </p:nvPr>
        </p:nvSpPr>
        <p:spPr/>
        <p:txBody>
          <a:bodyPr/>
          <a:lstStyle/>
          <a:p>
            <a:r>
              <a:rPr lang="en-US" dirty="0"/>
              <a:t>Male Customers</a:t>
            </a:r>
          </a:p>
        </p:txBody>
      </p:sp>
      <p:sp>
        <p:nvSpPr>
          <p:cNvPr id="11" name="テキスト プレースホルダー 10"/>
          <p:cNvSpPr>
            <a:spLocks noGrp="1"/>
          </p:cNvSpPr>
          <p:nvPr>
            <p:ph type="body" sz="quarter" idx="14"/>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a:t>
            </a:r>
          </a:p>
        </p:txBody>
      </p:sp>
      <p:graphicFrame>
        <p:nvGraphicFramePr>
          <p:cNvPr id="19" name="グラフ プレースホルダー 18"/>
          <p:cNvGraphicFramePr>
            <a:graphicFrameLocks noGrp="1"/>
          </p:cNvGraphicFramePr>
          <p:nvPr>
            <p:ph type="chart" sz="quarter" idx="27"/>
            <p:extLst>
              <p:ext uri="{D42A27DB-BD31-4B8C-83A1-F6EECF244321}">
                <p14:modId xmlns:p14="http://schemas.microsoft.com/office/powerpoint/2010/main" val="2953864263"/>
              </p:ext>
            </p:extLst>
          </p:nvPr>
        </p:nvGraphicFramePr>
        <p:xfrm>
          <a:off x="3465513" y="2295525"/>
          <a:ext cx="11672887" cy="4329113"/>
        </p:xfrm>
        <a:graphic>
          <a:graphicData uri="http://schemas.openxmlformats.org/drawingml/2006/chart">
            <c:chart xmlns:c="http://schemas.openxmlformats.org/drawingml/2006/chart" xmlns:r="http://schemas.openxmlformats.org/officeDocument/2006/relationships" r:id="rId2"/>
          </a:graphicData>
        </a:graphic>
      </p:graphicFrame>
      <p:sp>
        <p:nvSpPr>
          <p:cNvPr id="13" name="テキスト プレースホルダー 12"/>
          <p:cNvSpPr>
            <a:spLocks noGrp="1"/>
          </p:cNvSpPr>
          <p:nvPr>
            <p:ph type="body" sz="quarter" idx="28"/>
          </p:nvPr>
        </p:nvSpPr>
        <p:spPr/>
        <p:txBody>
          <a:bodyPr/>
          <a:lstStyle/>
          <a:p>
            <a:r>
              <a:rPr lang="en-US" dirty="0"/>
              <a:t>Female Customers</a:t>
            </a:r>
          </a:p>
        </p:txBody>
      </p:sp>
      <p:sp>
        <p:nvSpPr>
          <p:cNvPr id="14" name="テキスト プレースホルダー 13"/>
          <p:cNvSpPr>
            <a:spLocks noGrp="1"/>
          </p:cNvSpPr>
          <p:nvPr>
            <p:ph type="body" sz="quarter" idx="29"/>
          </p:nvPr>
        </p:nvSpPr>
        <p:spPr/>
        <p:txBody>
          <a:bodyPr/>
          <a:lstStyle/>
          <a:p>
            <a:r>
              <a:rPr lang="en-US" dirty="0"/>
              <a:t>Et </a:t>
            </a:r>
            <a:r>
              <a:rPr lang="en-US" dirty="0" err="1"/>
              <a:t>harum</a:t>
            </a:r>
            <a:r>
              <a:rPr lang="en-US" dirty="0"/>
              <a:t> </a:t>
            </a:r>
            <a:r>
              <a:rPr lang="en-US" dirty="0" err="1"/>
              <a:t>quidem</a:t>
            </a:r>
            <a:r>
              <a:rPr lang="en-US" dirty="0"/>
              <a:t> </a:t>
            </a:r>
            <a:r>
              <a:rPr lang="en-US" dirty="0" err="1"/>
              <a:t>rerum</a:t>
            </a:r>
            <a:r>
              <a:rPr lang="en-US" dirty="0"/>
              <a:t> </a:t>
            </a:r>
            <a:r>
              <a:rPr lang="en-US" dirty="0" err="1"/>
              <a:t>facilis</a:t>
            </a:r>
            <a:r>
              <a:rPr lang="en-US" dirty="0"/>
              <a:t> </a:t>
            </a:r>
            <a:r>
              <a:rPr lang="en-US" dirty="0" err="1"/>
              <a:t>est</a:t>
            </a:r>
            <a:r>
              <a:rPr lang="en-US" dirty="0"/>
              <a:t> et </a:t>
            </a:r>
            <a:r>
              <a:rPr lang="en-US" dirty="0" err="1"/>
              <a:t>expedita</a:t>
            </a:r>
            <a:r>
              <a:rPr lang="en-US" dirty="0"/>
              <a:t> </a:t>
            </a:r>
            <a:r>
              <a:rPr lang="en-US" dirty="0" err="1"/>
              <a:t>distinctio</a:t>
            </a:r>
            <a:r>
              <a:rPr lang="en-US" dirty="0"/>
              <a:t>. Nam </a:t>
            </a:r>
            <a:r>
              <a:rPr lang="en-US" dirty="0" err="1"/>
              <a:t>libero</a:t>
            </a:r>
            <a:r>
              <a:rPr lang="en-US" dirty="0"/>
              <a:t> tempore, cum </a:t>
            </a:r>
            <a:r>
              <a:rPr lang="en-US" dirty="0" err="1"/>
              <a:t>soluta</a:t>
            </a:r>
            <a:r>
              <a:rPr lang="en-US" dirty="0"/>
              <a:t> </a:t>
            </a:r>
            <a:r>
              <a:rPr lang="en-US" dirty="0" err="1"/>
              <a:t>nobis</a:t>
            </a:r>
            <a:r>
              <a:rPr lang="en-US" dirty="0"/>
              <a:t> </a:t>
            </a:r>
            <a:r>
              <a:rPr lang="en-US" dirty="0" err="1"/>
              <a:t>est</a:t>
            </a:r>
            <a:r>
              <a:rPr lang="en-US" dirty="0"/>
              <a:t> </a:t>
            </a:r>
            <a:r>
              <a:rPr lang="en-US" dirty="0" err="1"/>
              <a:t>eligendi</a:t>
            </a:r>
            <a:r>
              <a:rPr lang="en-US" dirty="0"/>
              <a:t> </a:t>
            </a:r>
            <a:r>
              <a:rPr lang="en-US" dirty="0" err="1"/>
              <a:t>optio</a:t>
            </a:r>
            <a:r>
              <a:rPr lang="en-US" dirty="0"/>
              <a:t>, </a:t>
            </a:r>
            <a:r>
              <a:rPr lang="en-US" dirty="0" err="1"/>
              <a:t>cumque</a:t>
            </a:r>
            <a:r>
              <a:rPr lang="en-US" dirty="0"/>
              <a:t> </a:t>
            </a:r>
            <a:r>
              <a:rPr lang="en-US" dirty="0" err="1"/>
              <a:t>nihil</a:t>
            </a:r>
            <a:r>
              <a:rPr lang="en-US" dirty="0"/>
              <a:t> </a:t>
            </a:r>
            <a:r>
              <a:rPr lang="en-US" dirty="0" err="1"/>
              <a:t>impedit</a:t>
            </a:r>
            <a:r>
              <a:rPr lang="en-US" dirty="0"/>
              <a:t>, quo minus id, quod </a:t>
            </a:r>
            <a:r>
              <a:rPr lang="en-US" dirty="0" err="1"/>
              <a:t>maxime</a:t>
            </a:r>
            <a:r>
              <a:rPr lang="en-US" dirty="0"/>
              <a:t> </a:t>
            </a:r>
            <a:r>
              <a:rPr lang="en-US" dirty="0" err="1"/>
              <a:t>placeat</a:t>
            </a:r>
            <a:r>
              <a:rPr lang="en-US" dirty="0"/>
              <a:t>, </a:t>
            </a:r>
            <a:r>
              <a:rPr lang="en-US" dirty="0" err="1"/>
              <a:t>facere</a:t>
            </a:r>
            <a:r>
              <a:rPr lang="en-US" dirty="0"/>
              <a:t> </a:t>
            </a:r>
            <a:r>
              <a:rPr lang="en-US" dirty="0" err="1"/>
              <a:t>possimus</a:t>
            </a:r>
            <a:endParaRPr lang="en-US" dirty="0"/>
          </a:p>
          <a:p>
            <a:endParaRPr lang="en-US" dirty="0"/>
          </a:p>
        </p:txBody>
      </p:sp>
    </p:spTree>
    <p:extLst>
      <p:ext uri="{BB962C8B-B14F-4D97-AF65-F5344CB8AC3E}">
        <p14:creationId xmlns:p14="http://schemas.microsoft.com/office/powerpoint/2010/main" val="38593184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図プレースホルダー 8"/>
          <p:cNvSpPr>
            <a:spLocks noGrp="1"/>
          </p:cNvSpPr>
          <p:nvPr>
            <p:ph type="pic" sz="quarter" idx="11"/>
          </p:nvPr>
        </p:nvSpPr>
        <p:spPr/>
      </p:sp>
      <p:sp>
        <p:nvSpPr>
          <p:cNvPr id="4" name="タイトル 3"/>
          <p:cNvSpPr>
            <a:spLocks noGrp="1"/>
          </p:cNvSpPr>
          <p:nvPr>
            <p:ph type="ctrTitle"/>
          </p:nvPr>
        </p:nvSpPr>
        <p:spPr>
          <a:prstGeom prst="rect">
            <a:avLst/>
          </a:prstGeom>
        </p:spPr>
        <p:txBody>
          <a:bodyPr/>
          <a:lstStyle/>
          <a:p>
            <a:r>
              <a:rPr lang="en-US" dirty="0"/>
              <a:t>Make It Possible With Us!</a:t>
            </a:r>
          </a:p>
        </p:txBody>
      </p:sp>
      <p:sp>
        <p:nvSpPr>
          <p:cNvPr id="5" name="サブタイトル 4"/>
          <p:cNvSpPr>
            <a:spLocks noGrp="1"/>
          </p:cNvSpPr>
          <p:nvPr>
            <p:ph type="subTitle" idx="1"/>
          </p:nvPr>
        </p:nvSpPr>
        <p:spPr>
          <a:prstGeom prst="rect">
            <a:avLst/>
          </a:prstGeom>
        </p:spPr>
        <p:txBody>
          <a:bodyPr>
            <a:normAutofit/>
          </a:bodyPr>
          <a:lstStyle/>
          <a:p>
            <a:r>
              <a:rPr lang="da-DK" dirty="0"/>
              <a:t>At vero eos et accusamus et iusto odio dignissimos ducimus, qui blanditiis praesentium voluptatum deleniti atque corrupti, quos dolores et quas molestias excepturi sint</a:t>
            </a:r>
            <a:endParaRPr lang="en-US" dirty="0"/>
          </a:p>
        </p:txBody>
      </p:sp>
      <p:cxnSp>
        <p:nvCxnSpPr>
          <p:cNvPr id="8" name="直線コネクタ 7"/>
          <p:cNvCxnSpPr/>
          <p:nvPr/>
        </p:nvCxnSpPr>
        <p:spPr>
          <a:xfrm>
            <a:off x="2260600" y="5438274"/>
            <a:ext cx="13741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図プレースホルダー 1"/>
          <p:cNvSpPr>
            <a:spLocks noGrp="1"/>
          </p:cNvSpPr>
          <p:nvPr>
            <p:ph type="pic" sz="quarter" idx="10"/>
          </p:nvPr>
        </p:nvSpPr>
        <p:spPr/>
      </p:sp>
    </p:spTree>
    <p:extLst>
      <p:ext uri="{BB962C8B-B14F-4D97-AF65-F5344CB8AC3E}">
        <p14:creationId xmlns:p14="http://schemas.microsoft.com/office/powerpoint/2010/main" val="1076749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a:prstGeom prst="rect">
            <a:avLst/>
          </a:prstGeom>
        </p:spPr>
        <p:txBody>
          <a:bodyPr/>
          <a:lstStyle/>
          <a:p>
            <a:r>
              <a:rPr lang="en-US" dirty="0"/>
              <a:t>Thank You!</a:t>
            </a:r>
          </a:p>
        </p:txBody>
      </p:sp>
      <p:sp>
        <p:nvSpPr>
          <p:cNvPr id="5" name="サブタイトル 4"/>
          <p:cNvSpPr>
            <a:spLocks noGrp="1"/>
          </p:cNvSpPr>
          <p:nvPr>
            <p:ph type="subTitle" idx="1"/>
          </p:nvPr>
        </p:nvSpPr>
        <p:spPr>
          <a:prstGeom prst="rect">
            <a:avLst/>
          </a:prstGeom>
        </p:spPr>
        <p:txBody>
          <a:bodyPr>
            <a:normAutofit/>
          </a:bodyPr>
          <a:lstStyle/>
          <a:p>
            <a:r>
              <a:rPr lang="en-US" dirty="0"/>
              <a:t>Any Questions?</a:t>
            </a:r>
          </a:p>
        </p:txBody>
      </p:sp>
    </p:spTree>
    <p:extLst>
      <p:ext uri="{BB962C8B-B14F-4D97-AF65-F5344CB8AC3E}">
        <p14:creationId xmlns:p14="http://schemas.microsoft.com/office/powerpoint/2010/main" val="1593460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r>
              <a:rPr lang="en-US"/>
              <a:t>SLIDE </a:t>
            </a:r>
            <a:fld id="{D97FAD88-CD89-445B-80D2-D1F46C853675}" type="slidenum">
              <a:rPr lang="en-US" smtClean="0"/>
              <a:pPr/>
              <a:t>4</a:t>
            </a:fld>
            <a:endParaRPr lang="en-US" dirty="0"/>
          </a:p>
        </p:txBody>
      </p:sp>
      <p:sp>
        <p:nvSpPr>
          <p:cNvPr id="20" name="テキスト プレースホルダー 19"/>
          <p:cNvSpPr>
            <a:spLocks noGrp="1"/>
          </p:cNvSpPr>
          <p:nvPr>
            <p:ph type="body" sz="quarter" idx="14"/>
          </p:nvPr>
        </p:nvSpPr>
        <p:spPr>
          <a:xfrm>
            <a:off x="9504040" y="4611157"/>
            <a:ext cx="8424936" cy="4647648"/>
          </a:xfrm>
        </p:spPr>
        <p:txBody>
          <a:bodyPr>
            <a:normAutofit/>
          </a:bodyPr>
          <a:lstStyle/>
          <a:p>
            <a:r>
              <a:rPr lang="en-US" sz="4000" b="1" dirty="0"/>
              <a:t>Book a taxi very simply to his home, office or any other place of his choice directly from an application on his smartphone.</a:t>
            </a:r>
            <a:endParaRPr lang="en-US" dirty="0"/>
          </a:p>
        </p:txBody>
      </p:sp>
      <p:sp>
        <p:nvSpPr>
          <p:cNvPr id="18" name="タイトル 17"/>
          <p:cNvSpPr>
            <a:spLocks noGrp="1"/>
          </p:cNvSpPr>
          <p:nvPr>
            <p:ph type="title"/>
          </p:nvPr>
        </p:nvSpPr>
        <p:spPr/>
        <p:txBody>
          <a:bodyPr/>
          <a:lstStyle/>
          <a:p>
            <a:br>
              <a:rPr lang="fr-FR" dirty="0"/>
            </a:br>
            <a:r>
              <a:rPr lang="fr-FR" dirty="0">
                <a:solidFill>
                  <a:srgbClr val="02B8AD"/>
                </a:solidFill>
              </a:rPr>
              <a:t>T</a:t>
            </a:r>
            <a:r>
              <a:rPr lang="fr-FR" dirty="0"/>
              <a:t>AKE </a:t>
            </a:r>
            <a:r>
              <a:rPr lang="fr-FR" dirty="0">
                <a:solidFill>
                  <a:srgbClr val="02B8AD"/>
                </a:solidFill>
              </a:rPr>
              <a:t>T</a:t>
            </a:r>
            <a:r>
              <a:rPr lang="fr-FR" dirty="0"/>
              <a:t>AXI</a:t>
            </a:r>
            <a:br>
              <a:rPr lang="en-US" dirty="0"/>
            </a:br>
            <a:endParaRPr lang="en-US" dirty="0"/>
          </a:p>
        </p:txBody>
      </p:sp>
      <p:sp>
        <p:nvSpPr>
          <p:cNvPr id="7" name="Picture Placeholder 6">
            <a:extLst>
              <a:ext uri="{FF2B5EF4-FFF2-40B4-BE49-F238E27FC236}">
                <a16:creationId xmlns:a16="http://schemas.microsoft.com/office/drawing/2014/main" id="{C176C30D-398C-4C12-906F-640AFBF9C99B}"/>
              </a:ext>
            </a:extLst>
          </p:cNvPr>
          <p:cNvSpPr>
            <a:spLocks noGrp="1"/>
          </p:cNvSpPr>
          <p:nvPr>
            <p:ph type="pic" sz="quarter" idx="16"/>
          </p:nvPr>
        </p:nvSpPr>
        <p:spPr/>
      </p:sp>
    </p:spTree>
    <p:extLst>
      <p:ext uri="{BB962C8B-B14F-4D97-AF65-F5344CB8AC3E}">
        <p14:creationId xmlns:p14="http://schemas.microsoft.com/office/powerpoint/2010/main" val="3803695035"/>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0">
                                            <p:txEl>
                                              <p:pRg st="0" end="0"/>
                                            </p:txEl>
                                          </p:spTgt>
                                        </p:tgtEl>
                                        <p:attrNameLst>
                                          <p:attrName>style.visibility</p:attrName>
                                        </p:attrNameLst>
                                      </p:cBhvr>
                                      <p:to>
                                        <p:strVal val="visible"/>
                                      </p:to>
                                    </p:set>
                                    <p:anim calcmode="lin" valueType="num">
                                      <p:cBhvr additive="base">
                                        <p:cTn id="15"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r>
              <a:rPr lang="en-US"/>
              <a:t>SLIDE </a:t>
            </a:r>
            <a:fld id="{D97FAD88-CD89-445B-80D2-D1F46C853675}" type="slidenum">
              <a:rPr lang="en-US" smtClean="0"/>
              <a:pPr/>
              <a:t>5</a:t>
            </a:fld>
            <a:endParaRPr lang="en-US" dirty="0"/>
          </a:p>
        </p:txBody>
      </p:sp>
      <p:sp>
        <p:nvSpPr>
          <p:cNvPr id="20" name="テキスト プレースホルダー 19"/>
          <p:cNvSpPr>
            <a:spLocks noGrp="1"/>
          </p:cNvSpPr>
          <p:nvPr>
            <p:ph type="body" sz="quarter" idx="14"/>
          </p:nvPr>
        </p:nvSpPr>
        <p:spPr>
          <a:xfrm>
            <a:off x="9504040" y="4611157"/>
            <a:ext cx="8424936" cy="4647648"/>
          </a:xfrm>
        </p:spPr>
        <p:txBody>
          <a:bodyPr>
            <a:normAutofit fontScale="92500" lnSpcReduction="20000"/>
          </a:bodyPr>
          <a:lstStyle/>
          <a:p>
            <a:pPr marL="571500">
              <a:buFont typeface="Wingdings" panose="05000000000000000000" pitchFamily="2" charset="2"/>
              <a:buChar char="Ø"/>
            </a:pPr>
            <a:r>
              <a:rPr lang="fr-FR" sz="3300" dirty="0"/>
              <a:t>Dénomination : </a:t>
            </a:r>
            <a:r>
              <a:rPr lang="fr-FR" sz="3300" dirty="0" err="1"/>
              <a:t>TakeTaxi</a:t>
            </a:r>
            <a:endParaRPr lang="fr-FR" sz="3300" dirty="0"/>
          </a:p>
          <a:p>
            <a:pPr marL="571500" lvl="1" eaLnBrk="0" fontAlgn="base" hangingPunct="0">
              <a:buFont typeface="Wingdings" panose="05000000000000000000" pitchFamily="2" charset="2"/>
              <a:buChar char="Ø"/>
              <a:tabLst>
                <a:tab pos="914400" algn="l"/>
              </a:tabLst>
            </a:pPr>
            <a:r>
              <a:rPr lang="fr-FR" sz="3300" dirty="0"/>
              <a:t>Forme juridique:   S.A.R.L</a:t>
            </a:r>
          </a:p>
          <a:p>
            <a:pPr marL="571500" lvl="1" eaLnBrk="0" fontAlgn="base" hangingPunct="0">
              <a:buFont typeface="Wingdings" panose="05000000000000000000" pitchFamily="2" charset="2"/>
              <a:buChar char="Ø"/>
              <a:tabLst>
                <a:tab pos="914400" algn="l"/>
              </a:tabLst>
            </a:pPr>
            <a:r>
              <a:rPr lang="fr-FR" sz="3400" dirty="0"/>
              <a:t>Main </a:t>
            </a:r>
            <a:r>
              <a:rPr lang="fr-FR" sz="3400" dirty="0" err="1"/>
              <a:t>activity</a:t>
            </a:r>
            <a:r>
              <a:rPr lang="fr-FR" sz="3300" dirty="0"/>
              <a:t> : La mise en contact d’utilisateurs des taxis avec les conducteurs via une application mobile qui gère tout le service.</a:t>
            </a:r>
          </a:p>
          <a:p>
            <a:pPr marL="571500" lvl="1" eaLnBrk="0" fontAlgn="base" hangingPunct="0">
              <a:buFont typeface="Wingdings" panose="05000000000000000000" pitchFamily="2" charset="2"/>
              <a:buChar char="Ø"/>
              <a:tabLst>
                <a:tab pos="914400" algn="l"/>
              </a:tabLst>
            </a:pPr>
            <a:r>
              <a:rPr lang="fr-FR" sz="3400" dirty="0"/>
              <a:t>Head office</a:t>
            </a:r>
            <a:r>
              <a:rPr lang="fr-FR" sz="3300" dirty="0"/>
              <a:t> : Mohammedia.</a:t>
            </a:r>
          </a:p>
          <a:p>
            <a:pPr marL="571500" lvl="1" eaLnBrk="0" fontAlgn="base" hangingPunct="0">
              <a:buFont typeface="Wingdings" panose="05000000000000000000" pitchFamily="2" charset="2"/>
              <a:buChar char="Ø"/>
              <a:tabLst>
                <a:tab pos="914400" algn="l"/>
              </a:tabLst>
            </a:pPr>
            <a:r>
              <a:rPr lang="fr-FR" sz="3300" dirty="0"/>
              <a:t>identifiant commun de l'entreprise: 123456789000157</a:t>
            </a:r>
          </a:p>
          <a:p>
            <a:pPr marL="571500" lvl="1" eaLnBrk="0" fontAlgn="base" hangingPunct="0">
              <a:buFont typeface="Wingdings" panose="05000000000000000000" pitchFamily="2" charset="2"/>
              <a:buChar char="Ø"/>
              <a:tabLst>
                <a:tab pos="914400" algn="l"/>
              </a:tabLst>
            </a:pPr>
            <a:r>
              <a:rPr lang="fr-FR" sz="3300" dirty="0"/>
              <a:t>Date de création : 30/03/2018</a:t>
            </a:r>
          </a:p>
          <a:p>
            <a:pPr marL="571500" lvl="1" eaLnBrk="0" fontAlgn="base" hangingPunct="0">
              <a:buFont typeface="Wingdings" panose="05000000000000000000" pitchFamily="2" charset="2"/>
              <a:buChar char="Ø"/>
              <a:tabLst>
                <a:tab pos="914400" algn="l"/>
              </a:tabLst>
            </a:pPr>
            <a:r>
              <a:rPr lang="fr-FR" sz="3300" dirty="0"/>
              <a:t>Capital social : 80 000 DH</a:t>
            </a:r>
          </a:p>
          <a:p>
            <a:pPr marL="571500" lvl="1" eaLnBrk="0" fontAlgn="base" hangingPunct="0">
              <a:buFont typeface="Wingdings" panose="05000000000000000000" pitchFamily="2" charset="2"/>
              <a:buChar char="Ø"/>
              <a:tabLst>
                <a:tab pos="914400" algn="l"/>
              </a:tabLst>
            </a:pPr>
            <a:r>
              <a:rPr lang="fr-FR" sz="3300" dirty="0"/>
              <a:t>Nombre d’emplois à créer : 8 </a:t>
            </a:r>
          </a:p>
          <a:p>
            <a:pPr>
              <a:buFont typeface="Wingdings" panose="05000000000000000000" pitchFamily="2" charset="2"/>
              <a:buChar char="Ø"/>
            </a:pPr>
            <a:endParaRPr lang="en-US" dirty="0"/>
          </a:p>
        </p:txBody>
      </p:sp>
      <p:sp>
        <p:nvSpPr>
          <p:cNvPr id="18" name="タイトル 17"/>
          <p:cNvSpPr>
            <a:spLocks noGrp="1"/>
          </p:cNvSpPr>
          <p:nvPr>
            <p:ph type="title"/>
          </p:nvPr>
        </p:nvSpPr>
        <p:spPr/>
        <p:txBody>
          <a:bodyPr/>
          <a:lstStyle/>
          <a:p>
            <a:br>
              <a:rPr lang="fr-FR" dirty="0"/>
            </a:br>
            <a:r>
              <a:rPr lang="fr-FR" dirty="0"/>
              <a:t>DESCRIPTION D’</a:t>
            </a:r>
            <a:r>
              <a:rPr lang="fr-FR" dirty="0">
                <a:solidFill>
                  <a:srgbClr val="02B8AD"/>
                </a:solidFill>
              </a:rPr>
              <a:t>E</a:t>
            </a:r>
            <a:r>
              <a:rPr lang="fr-FR" dirty="0"/>
              <a:t>NTREPRISE</a:t>
            </a:r>
            <a:br>
              <a:rPr lang="en-US" dirty="0"/>
            </a:br>
            <a:endParaRPr lang="en-US" dirty="0"/>
          </a:p>
        </p:txBody>
      </p:sp>
      <p:sp>
        <p:nvSpPr>
          <p:cNvPr id="19" name="テキスト プレースホルダー 18"/>
          <p:cNvSpPr>
            <a:spLocks noGrp="1"/>
          </p:cNvSpPr>
          <p:nvPr>
            <p:ph type="body" sz="quarter" idx="13"/>
          </p:nvPr>
        </p:nvSpPr>
        <p:spPr>
          <a:xfrm>
            <a:off x="9288016" y="3343300"/>
            <a:ext cx="8352928" cy="1080120"/>
          </a:xfrm>
        </p:spPr>
        <p:txBody>
          <a:bodyPr>
            <a:normAutofit/>
          </a:bodyPr>
          <a:lstStyle/>
          <a:p>
            <a:r>
              <a:rPr lang="fr-FR" dirty="0"/>
              <a:t>TAKE TAXI </a:t>
            </a:r>
            <a:endParaRPr lang="en-US" dirty="0"/>
          </a:p>
        </p:txBody>
      </p:sp>
      <p:pic>
        <p:nvPicPr>
          <p:cNvPr id="23" name="Picture 22">
            <a:extLst>
              <a:ext uri="{FF2B5EF4-FFF2-40B4-BE49-F238E27FC236}">
                <a16:creationId xmlns:a16="http://schemas.microsoft.com/office/drawing/2014/main" id="{F0675258-D009-4848-B80C-F739C517FF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582" y="4423420"/>
            <a:ext cx="8786403" cy="3125932"/>
          </a:xfrm>
          <a:prstGeom prst="rect">
            <a:avLst/>
          </a:prstGeom>
        </p:spPr>
      </p:pic>
    </p:spTree>
    <p:extLst>
      <p:ext uri="{BB962C8B-B14F-4D97-AF65-F5344CB8AC3E}">
        <p14:creationId xmlns:p14="http://schemas.microsoft.com/office/powerpoint/2010/main" val="3679993784"/>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19">
                                            <p:txEl>
                                              <p:pRg st="0" end="0"/>
                                            </p:txEl>
                                          </p:spTgt>
                                        </p:tgtEl>
                                        <p:attrNameLst>
                                          <p:attrName>style.visibility</p:attrName>
                                        </p:attrNameLst>
                                      </p:cBhvr>
                                      <p:to>
                                        <p:strVal val="visible"/>
                                      </p:to>
                                    </p:set>
                                    <p:anim calcmode="lin" valueType="num">
                                      <p:cBhvr additive="base">
                                        <p:cTn id="15"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9">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20">
                                            <p:txEl>
                                              <p:pRg st="0" end="0"/>
                                            </p:txEl>
                                          </p:spTgt>
                                        </p:tgtEl>
                                        <p:attrNameLst>
                                          <p:attrName>style.visibility</p:attrName>
                                        </p:attrNameLst>
                                      </p:cBhvr>
                                      <p:to>
                                        <p:strVal val="visible"/>
                                      </p:to>
                                    </p:set>
                                    <p:anim calcmode="lin" valueType="num">
                                      <p:cBhvr additive="base">
                                        <p:cTn id="19"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0">
                                            <p:txEl>
                                              <p:pRg st="1" end="1"/>
                                            </p:txEl>
                                          </p:spTgt>
                                        </p:tgtEl>
                                        <p:attrNameLst>
                                          <p:attrName>style.visibility</p:attrName>
                                        </p:attrNameLst>
                                      </p:cBhvr>
                                      <p:to>
                                        <p:strVal val="visible"/>
                                      </p:to>
                                    </p:set>
                                    <p:anim calcmode="lin" valueType="num">
                                      <p:cBhvr additive="base">
                                        <p:cTn id="23" dur="500" fill="hold"/>
                                        <p:tgtEl>
                                          <p:spTgt spid="20">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0">
                                            <p:txEl>
                                              <p:pRg st="1" end="1"/>
                                            </p:txEl>
                                          </p:spTgt>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500"/>
                                  </p:stCondLst>
                                  <p:childTnLst>
                                    <p:set>
                                      <p:cBhvr>
                                        <p:cTn id="26" dur="1" fill="hold">
                                          <p:stCondLst>
                                            <p:cond delay="0"/>
                                          </p:stCondLst>
                                        </p:cTn>
                                        <p:tgtEl>
                                          <p:spTgt spid="20">
                                            <p:txEl>
                                              <p:pRg st="2" end="2"/>
                                            </p:txEl>
                                          </p:spTgt>
                                        </p:tgtEl>
                                        <p:attrNameLst>
                                          <p:attrName>style.visibility</p:attrName>
                                        </p:attrNameLst>
                                      </p:cBhvr>
                                      <p:to>
                                        <p:strVal val="visible"/>
                                      </p:to>
                                    </p:set>
                                    <p:anim calcmode="lin" valueType="num">
                                      <p:cBhvr additive="base">
                                        <p:cTn id="27" dur="500" fill="hold"/>
                                        <p:tgtEl>
                                          <p:spTgt spid="20">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0">
                                            <p:txEl>
                                              <p:pRg st="2" end="2"/>
                                            </p:txEl>
                                          </p:spTgt>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500"/>
                                  </p:stCondLst>
                                  <p:childTnLst>
                                    <p:set>
                                      <p:cBhvr>
                                        <p:cTn id="30" dur="1" fill="hold">
                                          <p:stCondLst>
                                            <p:cond delay="0"/>
                                          </p:stCondLst>
                                        </p:cTn>
                                        <p:tgtEl>
                                          <p:spTgt spid="20">
                                            <p:txEl>
                                              <p:pRg st="3" end="3"/>
                                            </p:txEl>
                                          </p:spTgt>
                                        </p:tgtEl>
                                        <p:attrNameLst>
                                          <p:attrName>style.visibility</p:attrName>
                                        </p:attrNameLst>
                                      </p:cBhvr>
                                      <p:to>
                                        <p:strVal val="visible"/>
                                      </p:to>
                                    </p:set>
                                    <p:anim calcmode="lin" valueType="num">
                                      <p:cBhvr additive="base">
                                        <p:cTn id="31" dur="500" fill="hold"/>
                                        <p:tgtEl>
                                          <p:spTgt spid="20">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0">
                                            <p:txEl>
                                              <p:pRg st="3" end="3"/>
                                            </p:txEl>
                                          </p:spTgt>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500"/>
                                  </p:stCondLst>
                                  <p:childTnLst>
                                    <p:set>
                                      <p:cBhvr>
                                        <p:cTn id="34" dur="1" fill="hold">
                                          <p:stCondLst>
                                            <p:cond delay="0"/>
                                          </p:stCondLst>
                                        </p:cTn>
                                        <p:tgtEl>
                                          <p:spTgt spid="20">
                                            <p:txEl>
                                              <p:pRg st="4" end="4"/>
                                            </p:txEl>
                                          </p:spTgt>
                                        </p:tgtEl>
                                        <p:attrNameLst>
                                          <p:attrName>style.visibility</p:attrName>
                                        </p:attrNameLst>
                                      </p:cBhvr>
                                      <p:to>
                                        <p:strVal val="visible"/>
                                      </p:to>
                                    </p:set>
                                    <p:anim calcmode="lin" valueType="num">
                                      <p:cBhvr additive="base">
                                        <p:cTn id="35" dur="500" fill="hold"/>
                                        <p:tgtEl>
                                          <p:spTgt spid="20">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0">
                                            <p:txEl>
                                              <p:pRg st="4" end="4"/>
                                            </p:txEl>
                                          </p:spTgt>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500"/>
                                  </p:stCondLst>
                                  <p:childTnLst>
                                    <p:set>
                                      <p:cBhvr>
                                        <p:cTn id="38" dur="1" fill="hold">
                                          <p:stCondLst>
                                            <p:cond delay="0"/>
                                          </p:stCondLst>
                                        </p:cTn>
                                        <p:tgtEl>
                                          <p:spTgt spid="20">
                                            <p:txEl>
                                              <p:pRg st="5" end="5"/>
                                            </p:txEl>
                                          </p:spTgt>
                                        </p:tgtEl>
                                        <p:attrNameLst>
                                          <p:attrName>style.visibility</p:attrName>
                                        </p:attrNameLst>
                                      </p:cBhvr>
                                      <p:to>
                                        <p:strVal val="visible"/>
                                      </p:to>
                                    </p:set>
                                    <p:anim calcmode="lin" valueType="num">
                                      <p:cBhvr additive="base">
                                        <p:cTn id="39" dur="500" fill="hold"/>
                                        <p:tgtEl>
                                          <p:spTgt spid="20">
                                            <p:txEl>
                                              <p:pRg st="5" end="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0">
                                            <p:txEl>
                                              <p:pRg st="5" end="5"/>
                                            </p:txEl>
                                          </p:spTgt>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500"/>
                                  </p:stCondLst>
                                  <p:childTnLst>
                                    <p:set>
                                      <p:cBhvr>
                                        <p:cTn id="42" dur="1" fill="hold">
                                          <p:stCondLst>
                                            <p:cond delay="0"/>
                                          </p:stCondLst>
                                        </p:cTn>
                                        <p:tgtEl>
                                          <p:spTgt spid="20">
                                            <p:txEl>
                                              <p:pRg st="6" end="6"/>
                                            </p:txEl>
                                          </p:spTgt>
                                        </p:tgtEl>
                                        <p:attrNameLst>
                                          <p:attrName>style.visibility</p:attrName>
                                        </p:attrNameLst>
                                      </p:cBhvr>
                                      <p:to>
                                        <p:strVal val="visible"/>
                                      </p:to>
                                    </p:set>
                                    <p:anim calcmode="lin" valueType="num">
                                      <p:cBhvr additive="base">
                                        <p:cTn id="43" dur="500" fill="hold"/>
                                        <p:tgtEl>
                                          <p:spTgt spid="20">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0">
                                            <p:txEl>
                                              <p:pRg st="6" end="6"/>
                                            </p:txEl>
                                          </p:spTgt>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500"/>
                                  </p:stCondLst>
                                  <p:childTnLst>
                                    <p:set>
                                      <p:cBhvr>
                                        <p:cTn id="46" dur="1" fill="hold">
                                          <p:stCondLst>
                                            <p:cond delay="0"/>
                                          </p:stCondLst>
                                        </p:cTn>
                                        <p:tgtEl>
                                          <p:spTgt spid="20">
                                            <p:txEl>
                                              <p:pRg st="7" end="7"/>
                                            </p:txEl>
                                          </p:spTgt>
                                        </p:tgtEl>
                                        <p:attrNameLst>
                                          <p:attrName>style.visibility</p:attrName>
                                        </p:attrNameLst>
                                      </p:cBhvr>
                                      <p:to>
                                        <p:strVal val="visible"/>
                                      </p:to>
                                    </p:set>
                                    <p:anim calcmode="lin" valueType="num">
                                      <p:cBhvr additive="base">
                                        <p:cTn id="47" dur="500" fill="hold"/>
                                        <p:tgtEl>
                                          <p:spTgt spid="20">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0">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uiExpand="1" build="p"/>
      <p:bldP spid="18" grpId="0"/>
      <p:bldP spid="1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タイトル 33"/>
          <p:cNvSpPr>
            <a:spLocks noGrp="1"/>
          </p:cNvSpPr>
          <p:nvPr>
            <p:ph type="title"/>
          </p:nvPr>
        </p:nvSpPr>
        <p:spPr/>
        <p:txBody>
          <a:bodyPr/>
          <a:lstStyle/>
          <a:p>
            <a:r>
              <a:rPr lang="en-US" dirty="0"/>
              <a:t>About US</a:t>
            </a:r>
          </a:p>
        </p:txBody>
      </p:sp>
      <p:sp>
        <p:nvSpPr>
          <p:cNvPr id="37" name="テキスト プレースホルダー 36"/>
          <p:cNvSpPr>
            <a:spLocks noGrp="1"/>
          </p:cNvSpPr>
          <p:nvPr>
            <p:ph type="body" sz="quarter" idx="19"/>
          </p:nvPr>
        </p:nvSpPr>
        <p:spPr/>
        <p:txBody>
          <a:bodyPr/>
          <a:lstStyle/>
          <a:p>
            <a:pPr algn="ctr"/>
            <a:r>
              <a:rPr lang="en-US" dirty="0"/>
              <a:t>Commercial director</a:t>
            </a:r>
          </a:p>
          <a:p>
            <a:pPr algn="ctr"/>
            <a:r>
              <a:rPr lang="en-US" dirty="0"/>
              <a:t>BAROUCH </a:t>
            </a:r>
            <a:r>
              <a:rPr lang="en-US" dirty="0" err="1"/>
              <a:t>Ayoub</a:t>
            </a:r>
            <a:endParaRPr lang="en-US" dirty="0"/>
          </a:p>
        </p:txBody>
      </p:sp>
      <p:sp>
        <p:nvSpPr>
          <p:cNvPr id="38" name="テキスト プレースホルダー 37"/>
          <p:cNvSpPr>
            <a:spLocks noGrp="1"/>
          </p:cNvSpPr>
          <p:nvPr>
            <p:ph type="body" sz="quarter" idx="20"/>
          </p:nvPr>
        </p:nvSpPr>
        <p:spPr>
          <a:xfrm>
            <a:off x="4786010" y="2315907"/>
            <a:ext cx="4345250" cy="2984500"/>
          </a:xfrm>
        </p:spPr>
        <p:txBody>
          <a:bodyPr/>
          <a:lstStyle/>
          <a:p>
            <a:pPr algn="ctr"/>
            <a:r>
              <a:rPr lang="en-US" dirty="0"/>
              <a:t>Executive Director</a:t>
            </a:r>
          </a:p>
          <a:p>
            <a:pPr algn="ctr"/>
            <a:r>
              <a:rPr lang="en-US" dirty="0"/>
              <a:t>ABOUMOUSSA </a:t>
            </a:r>
            <a:r>
              <a:rPr lang="en-US" dirty="0" err="1"/>
              <a:t>Zainaba</a:t>
            </a:r>
            <a:endParaRPr lang="en-US" dirty="0"/>
          </a:p>
        </p:txBody>
      </p:sp>
      <p:sp>
        <p:nvSpPr>
          <p:cNvPr id="39" name="テキスト プレースホルダー 38"/>
          <p:cNvSpPr>
            <a:spLocks noGrp="1"/>
          </p:cNvSpPr>
          <p:nvPr>
            <p:ph type="body" sz="quarter" idx="30"/>
          </p:nvPr>
        </p:nvSpPr>
        <p:spPr/>
        <p:txBody>
          <a:bodyPr/>
          <a:lstStyle/>
          <a:p>
            <a:pPr algn="ctr"/>
            <a:r>
              <a:rPr lang="en-US" dirty="0"/>
              <a:t>Technical Director</a:t>
            </a:r>
          </a:p>
          <a:p>
            <a:pPr algn="ctr"/>
            <a:r>
              <a:rPr lang="en-US" dirty="0"/>
              <a:t>AKERKAOU </a:t>
            </a:r>
            <a:r>
              <a:rPr lang="en-US" dirty="0" err="1"/>
              <a:t>Rizki</a:t>
            </a:r>
            <a:endParaRPr lang="en-US" dirty="0"/>
          </a:p>
          <a:p>
            <a:endParaRPr lang="en-US" dirty="0"/>
          </a:p>
        </p:txBody>
      </p:sp>
      <p:sp>
        <p:nvSpPr>
          <p:cNvPr id="40" name="テキスト プレースホルダー 39"/>
          <p:cNvSpPr>
            <a:spLocks noGrp="1"/>
          </p:cNvSpPr>
          <p:nvPr>
            <p:ph type="body" sz="quarter" idx="31"/>
          </p:nvPr>
        </p:nvSpPr>
        <p:spPr/>
        <p:txBody>
          <a:bodyPr/>
          <a:lstStyle/>
          <a:p>
            <a:pPr algn="ctr"/>
            <a:r>
              <a:rPr lang="en-US" dirty="0"/>
              <a:t>Marketing Director</a:t>
            </a:r>
          </a:p>
          <a:p>
            <a:pPr algn="ctr"/>
            <a:r>
              <a:rPr lang="en-US" dirty="0"/>
              <a:t>KANDRY </a:t>
            </a:r>
            <a:r>
              <a:rPr lang="en-US" dirty="0" err="1"/>
              <a:t>Hafsa</a:t>
            </a:r>
            <a:endParaRPr lang="en-US" dirty="0"/>
          </a:p>
        </p:txBody>
      </p:sp>
      <p:pic>
        <p:nvPicPr>
          <p:cNvPr id="24" name="Espace réservé pour une image  23" descr="ayoubBarouch.PNG"/>
          <p:cNvPicPr>
            <a:picLocks noGrp="1" noChangeAspect="1"/>
          </p:cNvPicPr>
          <p:nvPr>
            <p:ph type="pic" sz="quarter" idx="23"/>
          </p:nvPr>
        </p:nvPicPr>
        <p:blipFill>
          <a:blip r:embed="rId3"/>
          <a:srcRect t="4153" b="4153"/>
          <a:stretch>
            <a:fillRect/>
          </a:stretch>
        </p:blipFill>
        <p:spPr/>
      </p:pic>
      <p:pic>
        <p:nvPicPr>
          <p:cNvPr id="23" name="Espace réservé pour une image  22" descr="hafsaKand.PNG"/>
          <p:cNvPicPr>
            <a:picLocks noGrp="1" noChangeAspect="1"/>
          </p:cNvPicPr>
          <p:nvPr>
            <p:ph type="pic" sz="quarter" idx="32"/>
          </p:nvPr>
        </p:nvPicPr>
        <p:blipFill>
          <a:blip r:embed="rId4"/>
          <a:srcRect l="6890" r="6890"/>
          <a:stretch>
            <a:fillRect/>
          </a:stretch>
        </p:blipFill>
        <p:spPr/>
      </p:pic>
      <p:pic>
        <p:nvPicPr>
          <p:cNvPr id="26" name="Espace réservé pour une image  25" descr="zainabaAbu.PNG"/>
          <p:cNvPicPr>
            <a:picLocks noGrp="1" noChangeAspect="1"/>
          </p:cNvPicPr>
          <p:nvPr>
            <p:ph type="pic" sz="quarter" idx="17"/>
          </p:nvPr>
        </p:nvPicPr>
        <p:blipFill>
          <a:blip r:embed="rId5"/>
          <a:srcRect t="2902" b="2902"/>
          <a:stretch>
            <a:fillRect/>
          </a:stretch>
        </p:blipFill>
        <p:spPr>
          <a:xfrm>
            <a:off x="1712068" y="2315907"/>
            <a:ext cx="3065946" cy="2984500"/>
          </a:xfrm>
        </p:spPr>
      </p:pic>
      <p:pic>
        <p:nvPicPr>
          <p:cNvPr id="31" name="Espace réservé pour une image  30" descr="rizki.PNG"/>
          <p:cNvPicPr>
            <a:picLocks noGrp="1" noChangeAspect="1"/>
          </p:cNvPicPr>
          <p:nvPr>
            <p:ph type="pic" sz="quarter" idx="26"/>
          </p:nvPr>
        </p:nvPicPr>
        <p:blipFill>
          <a:blip r:embed="rId6"/>
          <a:srcRect l="2762" r="2762"/>
          <a:stretch>
            <a:fillRect/>
          </a:stretch>
        </p:blipFill>
        <p:spPr/>
      </p:pic>
      <p:sp>
        <p:nvSpPr>
          <p:cNvPr id="13" name="Espace réservé du numéro de diapositive 12"/>
          <p:cNvSpPr>
            <a:spLocks noGrp="1"/>
          </p:cNvSpPr>
          <p:nvPr>
            <p:ph type="sldNum" sz="quarter" idx="11"/>
          </p:nvPr>
        </p:nvSpPr>
        <p:spPr/>
        <p:txBody>
          <a:bodyPr/>
          <a:lstStyle/>
          <a:p>
            <a:r>
              <a:rPr lang="en-US"/>
              <a:t>Slide </a:t>
            </a:r>
            <a:fld id="{DAEF4D36-AE85-49C9-90DE-66D02B257272}" type="slidenum">
              <a:rPr lang="en-US" smtClean="0"/>
              <a:pPr/>
              <a:t>6</a:t>
            </a:fld>
            <a:endParaRPr lang="en-US" dirty="0"/>
          </a:p>
        </p:txBody>
      </p:sp>
    </p:spTree>
    <p:extLst>
      <p:ext uri="{BB962C8B-B14F-4D97-AF65-F5344CB8AC3E}">
        <p14:creationId xmlns:p14="http://schemas.microsoft.com/office/powerpoint/2010/main" val="880633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a:prstGeom prst="rect">
            <a:avLst/>
          </a:prstGeom>
        </p:spPr>
        <p:txBody>
          <a:bodyPr/>
          <a:lstStyle/>
          <a:p>
            <a:r>
              <a:rPr lang="en-US" sz="8800" dirty="0">
                <a:latin typeface="Batang" pitchFamily="18" charset="-127"/>
                <a:ea typeface="Batang" pitchFamily="18" charset="-127"/>
              </a:rPr>
              <a:t>Our Services</a:t>
            </a:r>
          </a:p>
        </p:txBody>
      </p:sp>
      <p:sp>
        <p:nvSpPr>
          <p:cNvPr id="7" name="スライド番号プレースホルダー 15"/>
          <p:cNvSpPr txBox="1">
            <a:spLocks/>
          </p:cNvSpPr>
          <p:nvPr/>
        </p:nvSpPr>
        <p:spPr>
          <a:xfrm>
            <a:off x="13920281" y="9630385"/>
            <a:ext cx="4114800" cy="345330"/>
          </a:xfrm>
          <a:prstGeom prst="rect">
            <a:avLst/>
          </a:prstGeom>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r>
              <a:rPr lang="en-US" sz="2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Slide </a:t>
            </a:r>
            <a:fld id="{DAEF4D36-AE85-49C9-90DE-66D02B257272}" type="slidenum">
              <a:rPr lang="en-US" sz="200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pPr marL="0" marR="0" lvl="0" indent="0" algn="r" defTabSz="1371600" rtl="0" eaLnBrk="1" fontAlgn="auto" latinLnBrk="0" hangingPunct="1">
                <a:lnSpc>
                  <a:spcPct val="100000"/>
                </a:lnSpc>
                <a:spcBef>
                  <a:spcPts val="0"/>
                </a:spcBef>
                <a:spcAft>
                  <a:spcPts val="0"/>
                </a:spcAft>
                <a:buClrTx/>
                <a:buSzTx/>
                <a:buFontTx/>
                <a:buNone/>
                <a:tabLst/>
                <a:defRPr/>
              </a:pPr>
              <a:t>7</a:t>
            </a:fld>
            <a:endParaRPr lang="en-US" sz="2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394583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r>
              <a:rPr lang="en-US"/>
              <a:t>SLIDE </a:t>
            </a:r>
            <a:fld id="{D97FAD88-CD89-445B-80D2-D1F46C853675}" type="slidenum">
              <a:rPr lang="en-US" smtClean="0"/>
              <a:pPr/>
              <a:t>8</a:t>
            </a:fld>
            <a:endParaRPr lang="en-US" dirty="0"/>
          </a:p>
        </p:txBody>
      </p:sp>
      <p:sp>
        <p:nvSpPr>
          <p:cNvPr id="7" name="タイトル 6"/>
          <p:cNvSpPr>
            <a:spLocks noGrp="1"/>
          </p:cNvSpPr>
          <p:nvPr>
            <p:ph type="title"/>
          </p:nvPr>
        </p:nvSpPr>
        <p:spPr/>
        <p:txBody>
          <a:bodyPr/>
          <a:lstStyle/>
          <a:p>
            <a:r>
              <a:rPr lang="en-US" dirty="0"/>
              <a:t>LES </a:t>
            </a:r>
            <a:r>
              <a:rPr lang="en-US" dirty="0">
                <a:solidFill>
                  <a:srgbClr val="02B8AD"/>
                </a:solidFill>
              </a:rPr>
              <a:t>E</a:t>
            </a:r>
            <a:r>
              <a:rPr lang="en-US" dirty="0"/>
              <a:t>TAPES </a:t>
            </a:r>
            <a:r>
              <a:rPr lang="en-US" dirty="0">
                <a:solidFill>
                  <a:srgbClr val="02B8AD"/>
                </a:solidFill>
              </a:rPr>
              <a:t>A</a:t>
            </a:r>
            <a:r>
              <a:rPr lang="en-US" dirty="0"/>
              <a:t> SUIVRE</a:t>
            </a:r>
          </a:p>
        </p:txBody>
      </p:sp>
      <p:pic>
        <p:nvPicPr>
          <p:cNvPr id="5" name="Espace réservé pour une image  4"/>
          <p:cNvPicPr>
            <a:picLocks noGrp="1" noChangeAspect="1"/>
          </p:cNvPicPr>
          <p:nvPr>
            <p:ph type="tbl" sz="quarter" idx="18"/>
          </p:nvPr>
        </p:nvPicPr>
        <p:blipFill>
          <a:blip r:embed="rId3">
            <a:extLst>
              <a:ext uri="{28A0092B-C50C-407E-A947-70E740481C1C}">
                <a14:useLocalDpi xmlns:a14="http://schemas.microsoft.com/office/drawing/2010/main" val="0"/>
              </a:ext>
            </a:extLst>
          </a:blip>
          <a:stretch>
            <a:fillRect/>
          </a:stretch>
        </p:blipFill>
        <p:spPr>
          <a:xfrm>
            <a:off x="6504169" y="3669649"/>
            <a:ext cx="4248472" cy="6001809"/>
          </a:xfrm>
        </p:spPr>
      </p:pic>
      <p:pic>
        <p:nvPicPr>
          <p:cNvPr id="17" name="Espace réservé pour une image  16"/>
          <p:cNvPicPr>
            <a:picLocks noGrp="1" noChangeAspect="1"/>
          </p:cNvPicPr>
          <p:nvPr>
            <p:ph type="tbl" sz="quarter" idx="21"/>
          </p:nvPr>
        </p:nvPicPr>
        <p:blipFill>
          <a:blip r:embed="rId4">
            <a:extLst>
              <a:ext uri="{28A0092B-C50C-407E-A947-70E740481C1C}">
                <a14:useLocalDpi xmlns:a14="http://schemas.microsoft.com/office/drawing/2010/main" val="0"/>
              </a:ext>
            </a:extLst>
          </a:blip>
          <a:stretch>
            <a:fillRect/>
          </a:stretch>
        </p:blipFill>
        <p:spPr>
          <a:xfrm>
            <a:off x="11232233" y="3930401"/>
            <a:ext cx="5771991" cy="5516140"/>
          </a:xfrm>
        </p:spPr>
      </p:pic>
      <p:sp>
        <p:nvSpPr>
          <p:cNvPr id="33" name="テキスト プレースホルダー 7"/>
          <p:cNvSpPr>
            <a:spLocks noGrp="1"/>
          </p:cNvSpPr>
          <p:nvPr>
            <p:ph type="body" sz="quarter" idx="16"/>
          </p:nvPr>
        </p:nvSpPr>
        <p:spPr>
          <a:xfrm>
            <a:off x="791073" y="2640125"/>
            <a:ext cx="4989198" cy="767351"/>
          </a:xfrm>
        </p:spPr>
        <p:txBody>
          <a:bodyPr>
            <a:noAutofit/>
          </a:bodyPr>
          <a:lstStyle/>
          <a:p>
            <a:pPr algn="ctr"/>
            <a:r>
              <a:rPr lang="fr-FR" sz="3600" dirty="0"/>
              <a:t>Télécharger l’application </a:t>
            </a:r>
            <a:r>
              <a:rPr lang="fr-FR" sz="3600" dirty="0">
                <a:solidFill>
                  <a:srgbClr val="02B8AD"/>
                </a:solidFill>
              </a:rPr>
              <a:t>TakeTaxi</a:t>
            </a:r>
            <a:endParaRPr lang="en-US" sz="3600" dirty="0">
              <a:solidFill>
                <a:srgbClr val="02B8AD"/>
              </a:solidFill>
            </a:endParaRPr>
          </a:p>
        </p:txBody>
      </p:sp>
      <p:sp>
        <p:nvSpPr>
          <p:cNvPr id="34" name="テキスト プレースホルダー 10"/>
          <p:cNvSpPr>
            <a:spLocks noGrp="1"/>
          </p:cNvSpPr>
          <p:nvPr>
            <p:ph type="body" sz="quarter" idx="17"/>
          </p:nvPr>
        </p:nvSpPr>
        <p:spPr>
          <a:xfrm>
            <a:off x="6407696" y="2687396"/>
            <a:ext cx="4248472" cy="720080"/>
          </a:xfrm>
        </p:spPr>
        <p:txBody>
          <a:bodyPr>
            <a:noAutofit/>
          </a:bodyPr>
          <a:lstStyle/>
          <a:p>
            <a:pPr algn="ctr"/>
            <a:r>
              <a:rPr lang="fr-FR" sz="3600" dirty="0"/>
              <a:t>Android </a:t>
            </a:r>
          </a:p>
          <a:p>
            <a:pPr algn="ctr"/>
            <a:endParaRPr lang="en-US" sz="3600" dirty="0"/>
          </a:p>
        </p:txBody>
      </p:sp>
      <p:sp>
        <p:nvSpPr>
          <p:cNvPr id="35" name="テキスト プレースホルダー 13"/>
          <p:cNvSpPr>
            <a:spLocks noGrp="1"/>
          </p:cNvSpPr>
          <p:nvPr>
            <p:ph type="body" sz="quarter" idx="19"/>
          </p:nvPr>
        </p:nvSpPr>
        <p:spPr>
          <a:xfrm>
            <a:off x="11319312" y="2687395"/>
            <a:ext cx="5781285" cy="720080"/>
          </a:xfrm>
        </p:spPr>
        <p:txBody>
          <a:bodyPr>
            <a:normAutofit/>
          </a:bodyPr>
          <a:lstStyle/>
          <a:p>
            <a:pPr algn="ctr"/>
            <a:r>
              <a:rPr lang="fr-FR" dirty="0"/>
              <a:t>IOS</a:t>
            </a:r>
            <a:endParaRPr lang="en-US" dirty="0"/>
          </a:p>
        </p:txBody>
      </p:sp>
      <p:pic>
        <p:nvPicPr>
          <p:cNvPr id="6" name="Picture 5">
            <a:extLst>
              <a:ext uri="{FF2B5EF4-FFF2-40B4-BE49-F238E27FC236}">
                <a16:creationId xmlns:a16="http://schemas.microsoft.com/office/drawing/2014/main" id="{884526D0-D82A-413E-AD2C-38E0B36B64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5175" y="4598208"/>
            <a:ext cx="2495550" cy="4382645"/>
          </a:xfrm>
          <a:prstGeom prst="rect">
            <a:avLst/>
          </a:prstGeom>
        </p:spPr>
      </p:pic>
      <p:pic>
        <p:nvPicPr>
          <p:cNvPr id="20" name="Espace réservé pour une image  16">
            <a:extLst>
              <a:ext uri="{FF2B5EF4-FFF2-40B4-BE49-F238E27FC236}">
                <a16:creationId xmlns:a16="http://schemas.microsoft.com/office/drawing/2014/main" id="{D247296D-DBA7-42FF-9342-234E7BC4F5F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15808" y="4521106"/>
            <a:ext cx="2454532" cy="4399339"/>
          </a:xfrm>
          <a:prstGeom prst="rect">
            <a:avLst/>
          </a:prstGeom>
          <a:solidFill>
            <a:schemeClr val="bg1">
              <a:lumMod val="95000"/>
            </a:schemeClr>
          </a:solidFill>
        </p:spPr>
      </p:pic>
      <p:pic>
        <p:nvPicPr>
          <p:cNvPr id="21" name="Espace réservé pour une image  16">
            <a:extLst>
              <a:ext uri="{FF2B5EF4-FFF2-40B4-BE49-F238E27FC236}">
                <a16:creationId xmlns:a16="http://schemas.microsoft.com/office/drawing/2014/main" id="{AEE2AF89-1433-49CC-8829-B4AA7C893EA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918050" y="4717798"/>
            <a:ext cx="2448272" cy="3954094"/>
          </a:xfrm>
          <a:prstGeom prst="rect">
            <a:avLst/>
          </a:prstGeom>
          <a:solidFill>
            <a:schemeClr val="bg1">
              <a:lumMod val="95000"/>
            </a:schemeClr>
          </a:solidFill>
        </p:spPr>
      </p:pic>
    </p:spTree>
    <p:extLst>
      <p:ext uri="{BB962C8B-B14F-4D97-AF65-F5344CB8AC3E}">
        <p14:creationId xmlns:p14="http://schemas.microsoft.com/office/powerpoint/2010/main" val="1209819730"/>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dirty="0"/>
              <a:t>LES </a:t>
            </a:r>
            <a:r>
              <a:rPr lang="en-US" dirty="0">
                <a:solidFill>
                  <a:srgbClr val="02B8AD"/>
                </a:solidFill>
              </a:rPr>
              <a:t>E</a:t>
            </a:r>
            <a:r>
              <a:rPr lang="en-US" dirty="0"/>
              <a:t>TAPES </a:t>
            </a:r>
            <a:r>
              <a:rPr lang="en-US" dirty="0">
                <a:solidFill>
                  <a:srgbClr val="02B8AD"/>
                </a:solidFill>
              </a:rPr>
              <a:t>A</a:t>
            </a:r>
            <a:r>
              <a:rPr lang="en-US" dirty="0"/>
              <a:t> SUIVRE</a:t>
            </a:r>
          </a:p>
        </p:txBody>
      </p:sp>
      <p:sp>
        <p:nvSpPr>
          <p:cNvPr id="5" name="テキスト プレースホルダー 4"/>
          <p:cNvSpPr>
            <a:spLocks noGrp="1"/>
          </p:cNvSpPr>
          <p:nvPr>
            <p:ph type="body" sz="quarter" idx="13"/>
          </p:nvPr>
        </p:nvSpPr>
        <p:spPr>
          <a:xfrm>
            <a:off x="2519265" y="3774703"/>
            <a:ext cx="4911033" cy="3015930"/>
          </a:xfrm>
        </p:spPr>
        <p:txBody>
          <a:bodyPr>
            <a:normAutofit/>
          </a:bodyPr>
          <a:lstStyle/>
          <a:p>
            <a:r>
              <a:rPr lang="fr-FR" sz="6100" b="1" dirty="0"/>
              <a:t>Client</a:t>
            </a:r>
          </a:p>
          <a:p>
            <a:r>
              <a:rPr lang="fr-FR" sz="6100" b="1" dirty="0"/>
              <a:t>Demander un petit Taxi</a:t>
            </a:r>
            <a:endParaRPr lang="en-US" sz="6100" b="1" dirty="0"/>
          </a:p>
        </p:txBody>
      </p:sp>
      <p:sp>
        <p:nvSpPr>
          <p:cNvPr id="10" name="スライド番号プレースホルダー 9"/>
          <p:cNvSpPr>
            <a:spLocks noGrp="1"/>
          </p:cNvSpPr>
          <p:nvPr>
            <p:ph type="sldNum" sz="quarter" idx="12"/>
          </p:nvPr>
        </p:nvSpPr>
        <p:spPr/>
        <p:txBody>
          <a:bodyPr/>
          <a:lstStyle/>
          <a:p>
            <a:r>
              <a:rPr lang="en-US" dirty="0"/>
              <a:t>SLIDE </a:t>
            </a:r>
            <a:fld id="{D97FAD88-CD89-445B-80D2-D1F46C853675}" type="slidenum">
              <a:rPr lang="en-US" smtClean="0"/>
              <a:pPr/>
              <a:t>9</a:t>
            </a:fld>
            <a:endParaRPr lang="en-US" dirty="0"/>
          </a:p>
        </p:txBody>
      </p:sp>
      <p:pic>
        <p:nvPicPr>
          <p:cNvPr id="1026" name="Picture 2"/>
          <p:cNvPicPr>
            <a:picLocks noGrp="1" noChangeAspect="1" noChangeArrowheads="1"/>
          </p:cNvPicPr>
          <p:nvPr>
            <p:ph type="pic" sz="quarter" idx="16"/>
          </p:nvPr>
        </p:nvPicPr>
        <p:blipFill>
          <a:blip r:embed="rId3">
            <a:extLst>
              <a:ext uri="{28A0092B-C50C-407E-A947-70E740481C1C}">
                <a14:useLocalDpi xmlns:a14="http://schemas.microsoft.com/office/drawing/2010/main" val="0"/>
              </a:ext>
            </a:extLst>
          </a:blip>
          <a:stretch>
            <a:fillRect/>
          </a:stretch>
        </p:blipFill>
        <p:spPr bwMode="auto">
          <a:xfrm>
            <a:off x="9751273" y="2027165"/>
            <a:ext cx="5441399" cy="804699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0CE48092-1D6F-4A75-8452-29C5FD8FD9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5523" y="2243959"/>
            <a:ext cx="1556298" cy="296437"/>
          </a:xfrm>
          <a:prstGeom prst="rect">
            <a:avLst/>
          </a:prstGeom>
        </p:spPr>
      </p:pic>
      <p:sp>
        <p:nvSpPr>
          <p:cNvPr id="15" name="TextBox 14">
            <a:extLst>
              <a:ext uri="{FF2B5EF4-FFF2-40B4-BE49-F238E27FC236}">
                <a16:creationId xmlns:a16="http://schemas.microsoft.com/office/drawing/2014/main" id="{601AE628-0870-47A3-AD0C-62FFF40E21BD}"/>
              </a:ext>
            </a:extLst>
          </p:cNvPr>
          <p:cNvSpPr txBox="1"/>
          <p:nvPr/>
        </p:nvSpPr>
        <p:spPr>
          <a:xfrm>
            <a:off x="10402017" y="2099789"/>
            <a:ext cx="1342483" cy="507831"/>
          </a:xfrm>
          <a:prstGeom prst="rect">
            <a:avLst/>
          </a:prstGeom>
          <a:noFill/>
        </p:spPr>
        <p:txBody>
          <a:bodyPr wrap="none" rtlCol="0">
            <a:spAutoFit/>
          </a:bodyPr>
          <a:lstStyle/>
          <a:p>
            <a:r>
              <a:rPr lang="fr-FR" dirty="0">
                <a:solidFill>
                  <a:schemeClr val="bg1"/>
                </a:solidFill>
              </a:rPr>
              <a:t>TakeTaxi</a:t>
            </a:r>
          </a:p>
        </p:txBody>
      </p:sp>
      <p:sp>
        <p:nvSpPr>
          <p:cNvPr id="17" name="TextBox 16">
            <a:extLst>
              <a:ext uri="{FF2B5EF4-FFF2-40B4-BE49-F238E27FC236}">
                <a16:creationId xmlns:a16="http://schemas.microsoft.com/office/drawing/2014/main" id="{354FD0AE-46F2-4498-ACD3-DF22C780A6B2}"/>
              </a:ext>
            </a:extLst>
          </p:cNvPr>
          <p:cNvSpPr txBox="1"/>
          <p:nvPr/>
        </p:nvSpPr>
        <p:spPr>
          <a:xfrm>
            <a:off x="10402017" y="3181411"/>
            <a:ext cx="4502624" cy="338554"/>
          </a:xfrm>
          <a:prstGeom prst="rect">
            <a:avLst/>
          </a:prstGeom>
          <a:solidFill>
            <a:schemeClr val="bg1"/>
          </a:solidFill>
        </p:spPr>
        <p:txBody>
          <a:bodyPr wrap="square" rtlCol="0">
            <a:spAutoFit/>
          </a:bodyPr>
          <a:lstStyle/>
          <a:p>
            <a:r>
              <a:rPr lang="fr-FR" sz="1600" dirty="0"/>
              <a:t>Bd Bir Anzarane,rue Gharb , MOHAMMEDIA,28800</a:t>
            </a:r>
          </a:p>
        </p:txBody>
      </p:sp>
    </p:spTree>
    <p:extLst>
      <p:ext uri="{BB962C8B-B14F-4D97-AF65-F5344CB8AC3E}">
        <p14:creationId xmlns:p14="http://schemas.microsoft.com/office/powerpoint/2010/main" val="1744961207"/>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sld>
</file>

<file path=ppt/theme/theme1.xml><?xml version="1.0" encoding="utf-8"?>
<a:theme xmlns:a="http://schemas.openxmlformats.org/drawingml/2006/main" name="No Head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B0F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ead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6600"/>
        </a:solidFill>
        <a:ln>
          <a:noFill/>
        </a:ln>
      </a:spPr>
      <a:bodyPr rtlCol="0" anchor="ctr"/>
      <a:lstStyle>
        <a:defPPr algn="ctr">
          <a:defRPr sz="405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dirty="0" smtClean="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2420</TotalTime>
  <Words>2105</Words>
  <Application>Microsoft Office PowerPoint</Application>
  <PresentationFormat>Custom</PresentationFormat>
  <Paragraphs>246</Paragraphs>
  <Slides>35</Slides>
  <Notes>12</Notes>
  <HiddenSlides>0</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35</vt:i4>
      </vt:variant>
    </vt:vector>
  </HeadingPairs>
  <TitlesOfParts>
    <vt:vector size="46" baseType="lpstr">
      <vt:lpstr>Batang</vt:lpstr>
      <vt:lpstr>Aller Light</vt:lpstr>
      <vt:lpstr>Arial</vt:lpstr>
      <vt:lpstr>Bebas Neue Bold</vt:lpstr>
      <vt:lpstr>Calibri</vt:lpstr>
      <vt:lpstr>Calibri Light</vt:lpstr>
      <vt:lpstr>Open Sans</vt:lpstr>
      <vt:lpstr>Open Sans Light</vt:lpstr>
      <vt:lpstr>Wingdings</vt:lpstr>
      <vt:lpstr>No Header</vt:lpstr>
      <vt:lpstr>Header</vt:lpstr>
      <vt:lpstr>TakeTaxi Easy, Secure, Comfortable</vt:lpstr>
      <vt:lpstr>Plan</vt:lpstr>
      <vt:lpstr>PowerPoint Presentation</vt:lpstr>
      <vt:lpstr> TAKE TAXI </vt:lpstr>
      <vt:lpstr> DESCRIPTION D’ENTREPRISE </vt:lpstr>
      <vt:lpstr>About US</vt:lpstr>
      <vt:lpstr>Our Services</vt:lpstr>
      <vt:lpstr>LES ETAPES A SUIVRE</vt:lpstr>
      <vt:lpstr>LES ETAPES A SUIVRE</vt:lpstr>
      <vt:lpstr>LES ETAPES A SUIVRE</vt:lpstr>
      <vt:lpstr>LES ETAPES A SUIVRE</vt:lpstr>
      <vt:lpstr>LES ETAPES A SUIVRE</vt:lpstr>
      <vt:lpstr>CRITÈRE DE QUALITÉ</vt:lpstr>
      <vt:lpstr>Survey</vt:lpstr>
      <vt:lpstr>Our Brand</vt:lpstr>
      <vt:lpstr>Brand</vt:lpstr>
      <vt:lpstr>Our Services</vt:lpstr>
      <vt:lpstr>The 4 P of Marketing</vt:lpstr>
      <vt:lpstr>PESTEL Analysis</vt:lpstr>
      <vt:lpstr>PESTEL Analysis</vt:lpstr>
      <vt:lpstr>History</vt:lpstr>
      <vt:lpstr>Yes, We are Here Now</vt:lpstr>
      <vt:lpstr>New Approach</vt:lpstr>
      <vt:lpstr>The Concept You’ve Never Heard</vt:lpstr>
      <vt:lpstr>Purpose and Goal</vt:lpstr>
      <vt:lpstr>The 4 P of Marketing</vt:lpstr>
      <vt:lpstr>4 Important Keys</vt:lpstr>
      <vt:lpstr>The Sky is the Limit</vt:lpstr>
      <vt:lpstr>Marketing Research</vt:lpstr>
      <vt:lpstr>Researching Synopsys</vt:lpstr>
      <vt:lpstr>Positive or Negative?</vt:lpstr>
      <vt:lpstr>Comparison among Markets</vt:lpstr>
      <vt:lpstr>Sales Tendency among Customers</vt:lpstr>
      <vt:lpstr>Make It Possible With Us!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Fomalhaut Blue</dc:title>
  <dc:creator>秋咲准</dc:creator>
  <cp:lastModifiedBy>Rizki AKERKAOU</cp:lastModifiedBy>
  <cp:revision>192</cp:revision>
  <dcterms:created xsi:type="dcterms:W3CDTF">2014-05-07T13:22:54Z</dcterms:created>
  <dcterms:modified xsi:type="dcterms:W3CDTF">2018-12-28T22:47:51Z</dcterms:modified>
</cp:coreProperties>
</file>